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2664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CA6E-722F-4CDF-8A8C-7AB5775DEC7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F74F-5A3B-44DC-81C0-3D599996A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E95-3571-45B0-945B-1B2959CCE28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B5E-992E-43FC-A069-32BBF6C2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9302-08C6-4AC3-A73C-6398A3F838E0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A78F-80A8-462B-AB21-B8118CE43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B748-51B6-4A06-BDD4-0B15603FE731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21F9-F208-4567-AC29-486D411E5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B253-4DDC-42F5-96AD-36A5F42DD5CF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A9A8-96BF-4C7B-BD7E-81C060261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8977-AACB-42D6-95C7-C85D9165AF1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0C9A-560B-4786-B3CB-86B43D52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A4C5-09B0-4497-B25F-83222CA0A5E3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1023-DB2C-45B7-AB77-B5FF96B0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4670-0BC5-4E10-8D5C-69E61F8FAED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8956-976C-458C-91CC-AA2AB4F80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FC2D-2771-4AC5-97AD-4FC620A16143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CE0B-7CD9-4ED1-8D35-538C436D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BFFD-27A9-428A-A2C7-237B49076343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D463-229C-429F-9A12-36A77950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92E5-82EE-4F3C-A321-41712F2B1FB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4297-1AA0-4305-9B99-005A16B3F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6804-BEF9-40BA-BFF9-41428804973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33D3-C4BC-4E00-817F-DB09505E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A10E-9E30-4A28-BEE7-FBE661969AB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8FE5-3128-4F51-AEB7-C1CD8CD71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BF4F-803E-4A92-BEA2-DA88F7473BE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B1D2-A2FC-4C84-B194-5AF5EB63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007C-BB04-418F-A1B1-9590D7E9BDA5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CCC8-0C29-4041-9BFD-6B6808E15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AE13-F666-43A5-B468-1C5E489BFC34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A9F3-4AA9-484B-A3A0-90FEEC9B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2898F-4712-4C66-9FDF-0A6967F1C30B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89EF26-E451-484D-A5F5-0B9B34D6F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00075" y="1092200"/>
            <a:ext cx="8864600" cy="395446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Современные развивающие и коррекционные технологии в специальном образовании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5799138"/>
            <a:ext cx="7767637" cy="1096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Молотилова</a:t>
            </a:r>
            <a:r>
              <a:rPr lang="ru-RU" dirty="0" smtClean="0">
                <a:solidFill>
                  <a:schemeClr val="tx1"/>
                </a:solidFill>
              </a:rPr>
              <a:t> Н.М, Скворцова А.А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Светоизотерапия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Шнуровальный планшет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58788"/>
            <a:ext cx="3629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656013"/>
            <a:ext cx="28368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Нетрадиционные технологии арт-терапии 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677863" y="1930400"/>
            <a:ext cx="8596312" cy="4681538"/>
          </a:xfrm>
        </p:spPr>
        <p:txBody>
          <a:bodyPr/>
          <a:lstStyle/>
          <a:p>
            <a:endParaRPr lang="ru-RU" smtClean="0"/>
          </a:p>
          <a:p>
            <a:r>
              <a:rPr lang="ru-RU" sz="2400" smtClean="0"/>
              <a:t>1. Пескотерапия </a:t>
            </a:r>
          </a:p>
          <a:p>
            <a:r>
              <a:rPr lang="ru-RU" sz="2400" smtClean="0"/>
              <a:t>2.Упражнения на планшете «Мобильная аппликация</a:t>
            </a:r>
          </a:p>
          <a:p>
            <a:r>
              <a:rPr lang="ru-RU" sz="2400" smtClean="0"/>
              <a:t>3. Упражнения на геоконте Воскобовича </a:t>
            </a:r>
          </a:p>
          <a:p>
            <a:r>
              <a:rPr lang="ru-RU" sz="2400" smtClean="0"/>
              <a:t>4. Игрушечный кукольный театр с использованием пальчиковых кукол.</a:t>
            </a:r>
          </a:p>
          <a:p>
            <a:r>
              <a:rPr lang="ru-RU" sz="2400" smtClean="0"/>
              <a:t>5. Ниткопись.</a:t>
            </a:r>
          </a:p>
          <a:p>
            <a:r>
              <a:rPr lang="ru-RU" sz="2400" smtClean="0"/>
              <a:t>6. Ватопись </a:t>
            </a:r>
          </a:p>
          <a:p>
            <a:r>
              <a:rPr lang="ru-RU" sz="2400" smtClean="0"/>
              <a:t>7.Оригами.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1004888" y="1397000"/>
            <a:ext cx="8596312" cy="38798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800" smtClean="0"/>
              <a:t>Целью коррекционно-развивающего обучения детей с ОВЗ является создание условий в общеобразовательном учреждении, способствующих освоению ими образовательного стандарта, сохранению их здоровья, коррекции отклонений в развитии познавательной деятельности, успешной социализации с учетом индивидуальных способностей, потребностей обучающихся.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63" y="627063"/>
            <a:ext cx="8596312" cy="5768975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Задачи коррекционно-развивающего обучения:</a:t>
            </a:r>
          </a:p>
          <a:p>
            <a:pPr marL="0" indent="0"/>
            <a:r>
              <a:rPr lang="ru-RU" sz="2400" smtClean="0">
                <a:solidFill>
                  <a:schemeClr val="tx1"/>
                </a:solidFill>
              </a:rPr>
              <a:t>•	обеспечить своевременное выявление детей с ОВЗ;</a:t>
            </a:r>
          </a:p>
          <a:p>
            <a:pPr marL="0" indent="0"/>
            <a:r>
              <a:rPr lang="ru-RU" sz="2400" smtClean="0">
                <a:solidFill>
                  <a:schemeClr val="tx1"/>
                </a:solidFill>
              </a:rPr>
              <a:t>•	осуществить комплексный (психолого-медико-педагогический) подход в коррекционно-развивающей деятельности, проводить индивидуальную коррекцию развития детей с </a:t>
            </a: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ОВЗ</a:t>
            </a:r>
            <a:r>
              <a:rPr lang="ru-RU" sz="2400" smtClean="0">
                <a:solidFill>
                  <a:schemeClr val="tx1"/>
                </a:solidFill>
              </a:rPr>
              <a:t>,</a:t>
            </a:r>
          </a:p>
          <a:p>
            <a:pPr marL="0" indent="0"/>
            <a:r>
              <a:rPr lang="ru-RU" sz="2400" smtClean="0">
                <a:solidFill>
                  <a:schemeClr val="tx1"/>
                </a:solidFill>
              </a:rPr>
              <a:t>•	оказывать помощь семье в коррекционно-развивающем процессе;</a:t>
            </a:r>
          </a:p>
          <a:p>
            <a:pPr marL="0" indent="0"/>
            <a:r>
              <a:rPr lang="ru-RU" sz="2400" smtClean="0">
                <a:solidFill>
                  <a:schemeClr val="tx1"/>
                </a:solidFill>
              </a:rPr>
              <a:t>•	осуществлять сотрудничество с учреждениями социокультурной среды микрорайона и города для повышения эффективности коррекционно-развивающей деятельности.</a:t>
            </a:r>
          </a:p>
          <a:p>
            <a:pPr marL="0" indent="0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423863"/>
            <a:ext cx="9113837" cy="5618162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Приоритетными направлениями педагогической коррекции являются: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совершенствование движений и сенсомоторного развития;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коррекция отдельных сторон психической деятельности;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развитие основных мыслительных операций;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развитие различных видов мышления;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коррекция нарушений в развитии эмоционально-личностной сферы;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развитие речи;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расширение представлений об окружающем мире и обогащение словаря;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•	коррекция индивидуальных проблем в знаниях.</a:t>
            </a:r>
          </a:p>
          <a:p>
            <a:pPr marL="0" indent="0">
              <a:buFont typeface="Wingdings 3" pitchFamily="18" charset="2"/>
              <a:buNone/>
            </a:pPr>
            <a:endParaRPr lang="ru-RU" sz="17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/>
              <a:t>•	</a:t>
            </a:r>
            <a:r>
              <a:rPr lang="ru-RU" sz="2800" smtClean="0"/>
              <a:t>Технологии проблемного обучения.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•	Здоровье сберегающие технологии.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•	Арт-терапия.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•	Игровые технологии.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Здоровьесберегающие технологии: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133600"/>
            <a:ext cx="8596312" cy="3879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джок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терапия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Биоэнергопластика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Фонетическая ритмика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6463" y="1692275"/>
            <a:ext cx="19097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 l="27251" t="12389" r="16513" b="21988"/>
          <a:stretch>
            <a:fillRect/>
          </a:stretch>
        </p:blipFill>
        <p:spPr bwMode="auto">
          <a:xfrm>
            <a:off x="5969000" y="2408238"/>
            <a:ext cx="21558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5088" y="4300538"/>
            <a:ext cx="26241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Дыхательная гимнастика по методике Стрельниковой А. Н.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Технологии Арт-терапии.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2719388"/>
            <a:ext cx="2211388" cy="1381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4318000"/>
            <a:ext cx="34131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404813" y="331788"/>
            <a:ext cx="8596312" cy="6526212"/>
          </a:xfrm>
        </p:spPr>
        <p:txBody>
          <a:bodyPr/>
          <a:lstStyle/>
          <a:p>
            <a:r>
              <a:rPr lang="ru-RU" smtClean="0"/>
              <a:t> Музыкотерапия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Улыбкотерапия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Ритмотерапия 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436563"/>
            <a:ext cx="1797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2470150"/>
            <a:ext cx="28432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5850" y="4818063"/>
            <a:ext cx="29051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677863" y="341313"/>
            <a:ext cx="8596312" cy="6086475"/>
          </a:xfrm>
        </p:spPr>
        <p:txBody>
          <a:bodyPr/>
          <a:lstStyle/>
          <a:p>
            <a:r>
              <a:rPr lang="ru-RU" smtClean="0"/>
              <a:t>Изотерапия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Рисование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Пластилинография</a:t>
            </a: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225425"/>
            <a:ext cx="2486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2584450"/>
            <a:ext cx="243363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4576763"/>
            <a:ext cx="23241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195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Современные развивающие и коррекционные технологии в специальном образовании</vt:lpstr>
      <vt:lpstr>Слайд 2</vt:lpstr>
      <vt:lpstr>Слайд 3</vt:lpstr>
      <vt:lpstr>Слайд 4</vt:lpstr>
      <vt:lpstr>Слайд 5</vt:lpstr>
      <vt:lpstr>Здоровьесберегающие технологии:</vt:lpstr>
      <vt:lpstr>Слайд 7</vt:lpstr>
      <vt:lpstr>Слайд 8</vt:lpstr>
      <vt:lpstr>Слайд 9</vt:lpstr>
      <vt:lpstr>Слайд 10</vt:lpstr>
      <vt:lpstr>Нетрадиционные технологии арт-терапии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развивающие и коррекционные технологии в специальном образовании</dc:title>
  <dc:creator>Алёна и Саша</dc:creator>
  <cp:lastModifiedBy>Администратор</cp:lastModifiedBy>
  <cp:revision>4</cp:revision>
  <dcterms:created xsi:type="dcterms:W3CDTF">2021-01-25T09:26:07Z</dcterms:created>
  <dcterms:modified xsi:type="dcterms:W3CDTF">2021-01-25T09:59:12Z</dcterms:modified>
</cp:coreProperties>
</file>