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профессией «Пекарь»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25144"/>
            <a:ext cx="8128992" cy="17526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Воспитатель: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Молотилова</a:t>
            </a:r>
            <a:r>
              <a:rPr lang="ru-RU" sz="2000" dirty="0" smtClean="0">
                <a:solidFill>
                  <a:schemeClr val="tx1"/>
                </a:solidFill>
              </a:rPr>
              <a:t> Н.М.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Петровичева Л.С.</a:t>
            </a: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/>
              <a:t>Волга</a:t>
            </a:r>
          </a:p>
          <a:p>
            <a:r>
              <a:rPr lang="ru-RU" sz="2000" dirty="0" smtClean="0"/>
              <a:t>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 проекта: групповой</a:t>
            </a:r>
          </a:p>
          <a:p>
            <a:r>
              <a:rPr lang="ru-RU" dirty="0" smtClean="0"/>
              <a:t>Тип проекта: информационно-ориентированный, творческий.</a:t>
            </a:r>
          </a:p>
          <a:p>
            <a:r>
              <a:rPr lang="ru-RU" dirty="0" smtClean="0"/>
              <a:t>Сроки: краткосрочный.</a:t>
            </a:r>
          </a:p>
          <a:p>
            <a:r>
              <a:rPr lang="ru-RU" dirty="0" smtClean="0"/>
              <a:t>Участники: дети первой младшей группы, родители воспитанников, педагоги.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3"/>
          </a:xfrm>
        </p:spPr>
        <p:txBody>
          <a:bodyPr/>
          <a:lstStyle/>
          <a:p>
            <a:r>
              <a:rPr lang="ru-RU" b="1" dirty="0" smtClean="0"/>
              <a:t>Цель: </a:t>
            </a:r>
            <a:r>
              <a:rPr lang="ru-RU" dirty="0" smtClean="0"/>
              <a:t>дать первичные представления о профессии пекарь.</a:t>
            </a:r>
          </a:p>
          <a:p>
            <a:r>
              <a:rPr lang="ru-RU" b="1" dirty="0" smtClean="0"/>
              <a:t>Задачи: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Познакомить с профессией пекарь, с его трудовыми действиями, с предметами-помощниками;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Продолжать закреплять знания о посуде;</a:t>
            </a:r>
          </a:p>
          <a:p>
            <a:pPr marL="514350" indent="-514350">
              <a:buAutoNum type="arabicPeriod"/>
            </a:pPr>
            <a:r>
              <a:rPr lang="ru-RU" dirty="0" smtClean="0"/>
              <a:t>Воспитывать уважение к труду.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r>
              <a:rPr lang="ru-RU" dirty="0" smtClean="0"/>
              <a:t>Знакомство с профессией «Пекарь» (просмотр мультфильма «Малышам о профессиях». «Пекарь»)</a:t>
            </a:r>
            <a:endParaRPr lang="ru-RU" dirty="0"/>
          </a:p>
        </p:txBody>
      </p:sp>
      <p:pic>
        <p:nvPicPr>
          <p:cNvPr id="4" name="Рисунок 3" descr="9Q_UB0CrQx4.jpg"/>
          <p:cNvPicPr>
            <a:picLocks noChangeAspect="1"/>
          </p:cNvPicPr>
          <p:nvPr/>
        </p:nvPicPr>
        <p:blipFill>
          <a:blip r:embed="rId2" cstate="print"/>
          <a:srcRect l="18857" t="30834" r="6897" b="2629"/>
          <a:stretch>
            <a:fillRect/>
          </a:stretch>
        </p:blipFill>
        <p:spPr>
          <a:xfrm>
            <a:off x="179512" y="2132856"/>
            <a:ext cx="4392488" cy="2952328"/>
          </a:xfrm>
          <a:prstGeom prst="rect">
            <a:avLst/>
          </a:prstGeom>
        </p:spPr>
      </p:pic>
      <p:pic>
        <p:nvPicPr>
          <p:cNvPr id="5" name="Рисунок 4" descr="sI7QpcCjnxk.jpg"/>
          <p:cNvPicPr>
            <a:picLocks noChangeAspect="1"/>
          </p:cNvPicPr>
          <p:nvPr/>
        </p:nvPicPr>
        <p:blipFill>
          <a:blip r:embed="rId3" cstate="print"/>
          <a:srcRect r="1015" b="31975"/>
          <a:stretch>
            <a:fillRect/>
          </a:stretch>
        </p:blipFill>
        <p:spPr>
          <a:xfrm>
            <a:off x="4283968" y="4420832"/>
            <a:ext cx="4728489" cy="24371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Экскурсия на кухню.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G7P2YZ0De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420888"/>
            <a:ext cx="3147814" cy="4197085"/>
          </a:xfrm>
          <a:prstGeom prst="rect">
            <a:avLst/>
          </a:prstGeom>
        </p:spPr>
      </p:pic>
      <p:pic>
        <p:nvPicPr>
          <p:cNvPr id="5" name="Рисунок 4" descr="EqqEm0O2wV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420888"/>
            <a:ext cx="3240360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Чтение художественной литературы  В.Маяковский «Кем быть?», </a:t>
            </a:r>
            <a:r>
              <a:rPr lang="ru-RU" dirty="0" err="1" smtClean="0"/>
              <a:t>Б.Заходер</a:t>
            </a:r>
            <a:r>
              <a:rPr lang="ru-RU" dirty="0" smtClean="0"/>
              <a:t> «Все работы хороши».</a:t>
            </a:r>
            <a:endParaRPr lang="ru-RU" dirty="0"/>
          </a:p>
        </p:txBody>
      </p:sp>
      <p:pic>
        <p:nvPicPr>
          <p:cNvPr id="4" name="Рисунок 3" descr="SmRyVe6gRbg.jpg"/>
          <p:cNvPicPr>
            <a:picLocks noChangeAspect="1"/>
          </p:cNvPicPr>
          <p:nvPr/>
        </p:nvPicPr>
        <p:blipFill>
          <a:blip r:embed="rId2" cstate="print"/>
          <a:srcRect l="26038" t="18964" r="1270" b="28032"/>
          <a:stretch>
            <a:fillRect/>
          </a:stretch>
        </p:blipFill>
        <p:spPr>
          <a:xfrm>
            <a:off x="5508104" y="3212976"/>
            <a:ext cx="3468728" cy="3372375"/>
          </a:xfrm>
          <a:prstGeom prst="rect">
            <a:avLst/>
          </a:prstGeom>
        </p:spPr>
      </p:pic>
      <p:pic>
        <p:nvPicPr>
          <p:cNvPr id="5" name="Рисунок 4" descr="Z1PjDGS0xL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212976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Игра «Пекарня» (на улице)</a:t>
            </a:r>
            <a:endParaRPr lang="ru-RU" dirty="0"/>
          </a:p>
        </p:txBody>
      </p:sp>
      <p:pic>
        <p:nvPicPr>
          <p:cNvPr id="4" name="Рисунок 3" descr="DMft05CYm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492896"/>
            <a:ext cx="2931790" cy="3909054"/>
          </a:xfrm>
          <a:prstGeom prst="rect">
            <a:avLst/>
          </a:prstGeom>
        </p:spPr>
      </p:pic>
      <p:pic>
        <p:nvPicPr>
          <p:cNvPr id="5" name="Рисунок 4" descr="AlFybwdsB0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492896"/>
            <a:ext cx="3024336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Продуктивная деятельность « Кексы»</a:t>
            </a:r>
          </a:p>
        </p:txBody>
      </p:sp>
      <p:pic>
        <p:nvPicPr>
          <p:cNvPr id="4" name="Рисунок 3" descr="L3t6RGdClKo.jpg"/>
          <p:cNvPicPr>
            <a:picLocks noChangeAspect="1"/>
          </p:cNvPicPr>
          <p:nvPr/>
        </p:nvPicPr>
        <p:blipFill>
          <a:blip r:embed="rId2" cstate="print"/>
          <a:srcRect l="5595" t="11190" r="3487" b="8616"/>
          <a:stretch>
            <a:fillRect/>
          </a:stretch>
        </p:blipFill>
        <p:spPr>
          <a:xfrm>
            <a:off x="323528" y="2780928"/>
            <a:ext cx="4680520" cy="3096344"/>
          </a:xfrm>
          <a:prstGeom prst="rect">
            <a:avLst/>
          </a:prstGeom>
        </p:spPr>
      </p:pic>
      <p:pic>
        <p:nvPicPr>
          <p:cNvPr id="5" name="Рисунок 4" descr="gQus6-ojEH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780928"/>
            <a:ext cx="2463738" cy="32849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Проект Знакомство с профессией «Пекарь»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Знакомство с профессией «Пекарь»</dc:title>
  <dc:creator>Администратор</dc:creator>
  <cp:lastModifiedBy>Администратор</cp:lastModifiedBy>
  <cp:revision>1</cp:revision>
  <dcterms:created xsi:type="dcterms:W3CDTF">2022-06-30T07:43:41Z</dcterms:created>
  <dcterms:modified xsi:type="dcterms:W3CDTF">2022-06-30T08:26:53Z</dcterms:modified>
</cp:coreProperties>
</file>