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FED22-E51B-4479-BC4D-EACE46AFC380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FB0E-C8CC-468E-8C21-EF5C5EBBB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4F636-16D3-41F7-8010-C8447FF76942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983EC-056A-491B-AFE1-1614DBD84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5BAEE-CF0D-4E43-A724-4A0057647EED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E85-CD8A-4F64-B6E6-BF81648E8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FA89-C69E-4B46-ACFB-678070FF6F93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6EC5-A943-46B1-8E24-135CCA0B7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5EC5-81D4-4A3F-9A60-52B742EE3704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4C5CB-91D5-41F6-9A33-70E5308DA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9DFA-2A94-4177-974B-80E51109FF90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50451-1456-4F6C-A516-243AB9748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51FD-088E-46CA-AF72-59826E895145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0F29-7B30-40FC-8422-5AEF3237F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B425-8528-4702-B5B1-DC9E4124C0D8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07EB-12A2-4C67-AE92-171AFA7B5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E65B-938F-43F8-8683-33E475002EEA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FA06-1211-4C29-9C12-FB51C970D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49EF-4D69-4943-9685-6E6DA0B59CA4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9447-101F-442E-B44F-ACE1BB1B1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28F0D-1824-4F93-8817-56489903548D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9C4D2-B326-4DA6-8EA2-20C248A81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9B8C8D-B748-4F0F-8A9A-C945B6E24CE5}" type="datetimeFigureOut">
              <a:rPr lang="ru-RU"/>
              <a:pPr>
                <a:defRPr/>
              </a:pPr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AFCEBB-8E9B-43BA-82D3-13947C9DE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357188" y="214313"/>
            <a:ext cx="8243887" cy="1428750"/>
          </a:xfrm>
        </p:spPr>
        <p:txBody>
          <a:bodyPr/>
          <a:lstStyle/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 Волжский  детский сад общеразвивающего вида с приоритетным осуществлением физического развития воспитанников </a:t>
            </a:r>
            <a:endParaRPr lang="ru-RU" sz="16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428750"/>
            <a:ext cx="8572500" cy="48577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</a:rPr>
              <a:t>Особенности организации образовательного процесса </a:t>
            </a:r>
            <a:r>
              <a:rPr lang="en-US" sz="4300" dirty="0" smtClean="0">
                <a:solidFill>
                  <a:schemeClr val="tx1"/>
                </a:solidFill>
              </a:rPr>
              <a:t>online</a:t>
            </a:r>
            <a:r>
              <a:rPr lang="ru-RU" sz="4300" dirty="0" smtClean="0">
                <a:solidFill>
                  <a:schemeClr val="tx1"/>
                </a:solidFill>
              </a:rPr>
              <a:t> в ДОУ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Выполнила воспитатель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Молотилова</a:t>
            </a:r>
            <a:r>
              <a:rPr lang="ru-RU" sz="2200" dirty="0" smtClean="0">
                <a:solidFill>
                  <a:schemeClr val="tx1"/>
                </a:solidFill>
              </a:rPr>
              <a:t> Н.М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Волга,2020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Online </a:t>
            </a:r>
            <a:r>
              <a:rPr lang="ru-RU" smtClean="0"/>
              <a:t>занятие – получение знаний и навыков при помощи компьютера или другого гаджета в режиме «здесь и сейчас». Во время </a:t>
            </a:r>
            <a:r>
              <a:rPr lang="en-US" smtClean="0"/>
              <a:t>online </a:t>
            </a:r>
            <a:r>
              <a:rPr lang="ru-RU" smtClean="0"/>
              <a:t>обучения  ребёнок может смотреть занятие в прямой трансляции.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r>
              <a:rPr lang="ru-RU" sz="3600" smtClean="0"/>
              <a:t>Методические рекомендации по рациональной организации занятий в </a:t>
            </a:r>
            <a:r>
              <a:rPr lang="en-US" sz="3600" smtClean="0"/>
              <a:t>online </a:t>
            </a:r>
            <a:r>
              <a:rPr lang="ru-RU" sz="3600" smtClean="0"/>
              <a:t>формате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4000500"/>
          </a:xfrm>
        </p:spPr>
        <p:txBody>
          <a:bodyPr/>
          <a:lstStyle/>
          <a:p>
            <a:r>
              <a:rPr lang="ru-RU" smtClean="0"/>
              <a:t>Гигиенические требования (СанПин) к организации работы за компьютером;</a:t>
            </a:r>
          </a:p>
          <a:p>
            <a:r>
              <a:rPr lang="ru-RU" smtClean="0"/>
              <a:t>Возрастные особенности детей;</a:t>
            </a:r>
          </a:p>
          <a:p>
            <a:r>
              <a:rPr lang="ru-RU" smtClean="0"/>
              <a:t>Адекватные возрасту сертифицированные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Дистанционное занятие в режиме </a:t>
            </a:r>
            <a:r>
              <a:rPr lang="en-US" dirty="0"/>
              <a:t>o</a:t>
            </a:r>
            <a:r>
              <a:rPr lang="en-US" dirty="0" smtClean="0"/>
              <a:t>nline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Составить расписание и режим дня для группы детей;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Выстроить индивидуальный образовательный маршрут для каждого ребёнка;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Разработать конспекты занятий и подготовить демонстрационный и раздаточный материал к занятиям;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Разработать и осуществить программу работы с родителями.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/>
          <a:lstStyle/>
          <a:p>
            <a:r>
              <a:rPr lang="ru-RU" sz="3600" smtClean="0"/>
              <a:t>Принципы организации образовательной деятельности</a:t>
            </a:r>
            <a:r>
              <a:rPr lang="en-US" sz="3600" smtClean="0"/>
              <a:t> </a:t>
            </a:r>
            <a:r>
              <a:rPr lang="ru-RU" sz="3600" smtClean="0"/>
              <a:t>в формате </a:t>
            </a:r>
            <a:r>
              <a:rPr lang="en-US" sz="3600" smtClean="0"/>
              <a:t>online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Ребёнок участвует в деятельности исключительно по собственному желанию;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Количество воспитанников- не более 7-12 детей;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Online</a:t>
            </a:r>
            <a:r>
              <a:rPr lang="ru-RU" dirty="0" smtClean="0"/>
              <a:t>- встреча должна быть чётко регламентирована по времени (</a:t>
            </a:r>
            <a:r>
              <a:rPr lang="ru-RU" dirty="0" err="1" smtClean="0"/>
              <a:t>СанПин</a:t>
            </a:r>
            <a:r>
              <a:rPr lang="ru-RU" dirty="0" smtClean="0"/>
              <a:t> 2.4.1.)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Материал для занятия должен быть близок детям;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4525963"/>
          </a:xfrm>
        </p:spPr>
        <p:txBody>
          <a:bodyPr/>
          <a:lstStyle/>
          <a:p>
            <a:r>
              <a:rPr lang="ru-RU" smtClean="0"/>
              <a:t>В виртуальном формате создаётся единая образовательная среда (детский сад- семья);</a:t>
            </a:r>
          </a:p>
          <a:p>
            <a:r>
              <a:rPr lang="ru-RU" smtClean="0"/>
              <a:t>Педагог прорабатывает каждый этап вместе с воспитанниками, демонстрируя, отслеживая и закрепляя материал;</a:t>
            </a:r>
          </a:p>
          <a:p>
            <a:r>
              <a:rPr lang="ru-RU" smtClean="0"/>
              <a:t>Каждые 10 минут желательно делать динамическую паузу.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4000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Педагогический процесс – постоянно развивающееся взаимодействие педагога и ребёнка, направленное на решение задач обучения, воспитания, формирования и развития личности ребёнка.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204</Words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Муниципальное дошкольное образовательное учреждение Волжский  детский сад общеразвивающего вида с приоритетным осуществлением физического развития воспитанников </vt:lpstr>
      <vt:lpstr>Слайд 2</vt:lpstr>
      <vt:lpstr>Методические рекомендации по рациональной организации занятий в online формате</vt:lpstr>
      <vt:lpstr>Дистанционное занятие в режиме online</vt:lpstr>
      <vt:lpstr>Принципы организации образовательной деятельности в формате online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 Волжский  детский сад общеразвивающего вида с приоритетным осуществлением физического развития воспитанников</dc:title>
  <dc:creator>Admin</dc:creator>
  <cp:lastModifiedBy>Администратор</cp:lastModifiedBy>
  <cp:revision>7</cp:revision>
  <dcterms:created xsi:type="dcterms:W3CDTF">2020-08-26T15:48:47Z</dcterms:created>
  <dcterms:modified xsi:type="dcterms:W3CDTF">2021-09-08T19:02:34Z</dcterms:modified>
</cp:coreProperties>
</file>