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6" r:id="rId3"/>
    <p:sldId id="258" r:id="rId4"/>
    <p:sldId id="259" r:id="rId5"/>
    <p:sldId id="260" r:id="rId6"/>
    <p:sldId id="261" r:id="rId7"/>
    <p:sldId id="262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60" d="100"/>
          <a:sy n="60" d="100"/>
        </p:scale>
        <p:origin x="-1644" y="-25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31.08.2021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31.08.2021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31.08.2021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31.08.2021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31.08.2021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31.08.2021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31.08.2021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31.08.2021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31.08.2021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31.08.2021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31.08.2021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31.08.2021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 descr="1593699462_46-p-foni-na-temu-leta-7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71604" y="214290"/>
            <a:ext cx="6772268" cy="1184297"/>
          </a:xfrm>
        </p:spPr>
        <p:txBody>
          <a:bodyPr>
            <a:normAutofit/>
          </a:bodyPr>
          <a:lstStyle/>
          <a:p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МДОУ Волжский детский сад </a:t>
            </a:r>
            <a:r>
              <a:rPr lang="ru-RU" sz="1800" b="1" dirty="0" err="1" smtClean="0">
                <a:latin typeface="Times New Roman" pitchFamily="18" charset="0"/>
                <a:cs typeface="Times New Roman" pitchFamily="18" charset="0"/>
              </a:rPr>
              <a:t>общеразвивающего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 вида с приоритетным осуществлением физического развития воспитанников</a:t>
            </a:r>
            <a:endParaRPr lang="ru-RU" sz="1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643042" y="1857364"/>
            <a:ext cx="657229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4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Лето- маленькая жизнь!</a:t>
            </a:r>
            <a:endParaRPr lang="ru-RU" sz="5400" b="1" dirty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143472" y="4786322"/>
            <a:ext cx="400052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Выполнила: 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Петровичева Любовь Сергеевна </a:t>
            </a:r>
          </a:p>
          <a:p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Молотилова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Наталья Михайловна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928926" y="6000768"/>
            <a:ext cx="30003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Волга</a:t>
            </a:r>
          </a:p>
          <a:p>
            <a:pPr algn="ctr"/>
            <a:r>
              <a:rPr lang="ru-RU" dirty="0" smtClean="0"/>
              <a:t>2021</a:t>
            </a:r>
            <a:endParaRPr lang="ru-RU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42910" y="0"/>
            <a:ext cx="7772400" cy="1470025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Рисунок 5" descr="1593699462_46-p-foni-na-temu-leta-7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027" name="Picture 3" descr="C:\Users\Пользователь\Desktop\ясли лето\20210816_10404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14480" y="1660886"/>
            <a:ext cx="6929486" cy="519711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TextBox 6"/>
          <p:cNvSpPr txBox="1"/>
          <p:nvPr/>
        </p:nvSpPr>
        <p:spPr>
          <a:xfrm>
            <a:off x="2285984" y="214290"/>
            <a:ext cx="5786478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Здравствуй, солнечное лето!</a:t>
            </a:r>
          </a:p>
          <a:p>
            <a:endParaRPr lang="ru-RU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1593699462_46-p-foni-na-temu-leta-78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0" name="Picture 2" descr="C:\Users\Пользователь\Desktop\ясли лето\20210527_10242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748384">
            <a:off x="448194" y="3621282"/>
            <a:ext cx="3380658" cy="253549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 descr="20210719_103928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5832158">
            <a:off x="6173632" y="4218732"/>
            <a:ext cx="2855217" cy="214141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 descr="20210723_101301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rot="6161056">
            <a:off x="3706776" y="3812003"/>
            <a:ext cx="2853229" cy="213992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 descr="20210723_101436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 rot="6076825">
            <a:off x="6024305" y="655909"/>
            <a:ext cx="3256528" cy="24423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Рисунок 8" descr="20210804_100353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 rot="6047628">
            <a:off x="3670431" y="567778"/>
            <a:ext cx="3046312" cy="228473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Рисунок 9" descr="20210723_101417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 rot="6079369">
            <a:off x="1694130" y="1008039"/>
            <a:ext cx="2689316" cy="201698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1593699462_46-p-foni-na-temu-leta-78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  <p:pic>
        <p:nvPicPr>
          <p:cNvPr id="6" name="Рисунок 5" descr="2zGs6AtX0oA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43438" y="214290"/>
            <a:ext cx="4016166" cy="53548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 descr="20210520_102254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5400000">
            <a:off x="448064" y="2602222"/>
            <a:ext cx="4713070" cy="353480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1593699462_46-p-foni-na-temu-leta-78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  <p:pic>
        <p:nvPicPr>
          <p:cNvPr id="5" name="Рисунок 4" descr="20210810_16275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5400000">
            <a:off x="4180011" y="1494935"/>
            <a:ext cx="5673130" cy="42548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 descr="20210810_162815.jpg"/>
          <p:cNvPicPr>
            <a:picLocks noChangeAspect="1"/>
          </p:cNvPicPr>
          <p:nvPr/>
        </p:nvPicPr>
        <p:blipFill>
          <a:blip r:embed="rId4" cstate="print"/>
          <a:srcRect t="20755"/>
          <a:stretch>
            <a:fillRect/>
          </a:stretch>
        </p:blipFill>
        <p:spPr>
          <a:xfrm rot="5400000">
            <a:off x="619097" y="2833660"/>
            <a:ext cx="5048285" cy="30003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1593699462_46-p-foni-na-temu-leta-78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  <p:pic>
        <p:nvPicPr>
          <p:cNvPr id="5" name="Рисунок 4" descr="m21zaufMZPI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929190" y="1571612"/>
            <a:ext cx="3964791" cy="52863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 descr="PVWjZJoXKS4.jpg"/>
          <p:cNvPicPr>
            <a:picLocks noChangeAspect="1"/>
          </p:cNvPicPr>
          <p:nvPr/>
        </p:nvPicPr>
        <p:blipFill>
          <a:blip r:embed="rId4" cstate="print"/>
          <a:srcRect t="23958" r="714" b="23958"/>
          <a:stretch>
            <a:fillRect/>
          </a:stretch>
        </p:blipFill>
        <p:spPr>
          <a:xfrm>
            <a:off x="775308" y="2000240"/>
            <a:ext cx="3971939" cy="42862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TextBox 6"/>
          <p:cNvSpPr txBox="1"/>
          <p:nvPr/>
        </p:nvSpPr>
        <p:spPr>
          <a:xfrm>
            <a:off x="2357422" y="0"/>
            <a:ext cx="407196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/>
              <a:t>Наш первый праздник </a:t>
            </a:r>
          </a:p>
          <a:p>
            <a:pPr algn="ctr"/>
            <a:r>
              <a:rPr lang="ru-RU" sz="2800" b="1" dirty="0" smtClean="0"/>
              <a:t>«День защиты детей»</a:t>
            </a:r>
            <a:endParaRPr lang="ru-RU" sz="2800" b="1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1593699462_46-p-foni-na-temu-leta-78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  <p:pic>
        <p:nvPicPr>
          <p:cNvPr id="9" name="Рисунок 8" descr="20210819_15095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286380" y="1714506"/>
            <a:ext cx="3857620" cy="514349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Рисунок 9" descr="qo_DC53hkc8.jpg"/>
          <p:cNvPicPr>
            <a:picLocks noChangeAspect="1"/>
          </p:cNvPicPr>
          <p:nvPr/>
        </p:nvPicPr>
        <p:blipFill>
          <a:blip r:embed="rId4" cstate="print"/>
          <a:srcRect l="31944" t="30208" r="37500" b="21875"/>
          <a:stretch>
            <a:fillRect/>
          </a:stretch>
        </p:blipFill>
        <p:spPr>
          <a:xfrm>
            <a:off x="0" y="2117114"/>
            <a:ext cx="2267380" cy="474088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Рисунок 10" descr="8fsgXxnltNI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214546" y="2071678"/>
            <a:ext cx="3161114" cy="421481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743</TotalTime>
  <Words>39</Words>
  <Application>Microsoft Office PowerPoint</Application>
  <PresentationFormat>Экран (4:3)</PresentationFormat>
  <Paragraphs>10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Тема Office</vt:lpstr>
      <vt:lpstr>МДОУ Волжский детский сад общеразвивающего вида с приоритетным осуществлением физического развития воспитанников</vt:lpstr>
      <vt:lpstr>Слайд 2</vt:lpstr>
      <vt:lpstr>Слайд 3</vt:lpstr>
      <vt:lpstr>Слайд 4</vt:lpstr>
      <vt:lpstr>Слайд 5</vt:lpstr>
      <vt:lpstr>Слайд 6</vt:lpstr>
      <vt:lpstr>Слайд 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Пользователь</dc:creator>
  <cp:lastModifiedBy>Пользователь</cp:lastModifiedBy>
  <cp:revision>51</cp:revision>
  <dcterms:created xsi:type="dcterms:W3CDTF">2021-08-27T05:12:56Z</dcterms:created>
  <dcterms:modified xsi:type="dcterms:W3CDTF">2021-08-31T14:11:12Z</dcterms:modified>
</cp:coreProperties>
</file>