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77" r:id="rId4"/>
    <p:sldId id="258" r:id="rId5"/>
    <p:sldId id="268" r:id="rId6"/>
    <p:sldId id="269" r:id="rId7"/>
    <p:sldId id="276" r:id="rId8"/>
    <p:sldId id="266" r:id="rId9"/>
    <p:sldId id="262" r:id="rId10"/>
    <p:sldId id="267" r:id="rId11"/>
    <p:sldId id="273" r:id="rId12"/>
    <p:sldId id="274" r:id="rId13"/>
    <p:sldId id="272" r:id="rId14"/>
    <p:sldId id="275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5153-A673-407F-BF87-B9282DAFA215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B58D-678F-43B9-9B0E-AAB2EB627F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3469-6C92-4026-BE4F-AB59EEFE99E7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540F-A698-4AEB-A695-9E3EFA4894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63A8-D7F1-4BBD-A702-FE9CCB2DFF2E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E7B0-8397-4E68-A7C7-91D2BB3232E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5A19-6879-4773-A020-6A83A93C8BEB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0F4C-5471-4B0A-BD1E-FF79721476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FE6841-9CAB-4EA9-8036-0D123DFE4973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45DB5F-CBF4-4CCE-85FD-B2A49CA0A9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0079-B73D-46E3-8078-FDA0A8321FF8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494" y="4114007"/>
            <a:ext cx="3657600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525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A9E3-1139-421D-ABAA-D7C1E2DEE0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A7D6-0D55-4071-9FD3-33CB5FFE6AA0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070A-2FFE-423B-821E-E66F578DA7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60D8-7BF5-401E-AA25-978F69168443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7F3F-A3ED-4929-B1A6-1929F4FE85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031EDE-7CBA-448B-8652-6915998AAE29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9FE07A-7496-44AF-8930-F697ABA4CB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3D8C-0F1E-4BF9-91B0-26A3648EE13B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6AE9-720D-4B5D-A206-436A1D5973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F7217-B7A5-47E8-AA2D-3DBC3E397A0B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39905E-DF71-4E97-8856-FF478C9836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4CC0AF-5DB1-4F94-9587-79CDFBDBB19D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5ECE4B-4602-4B6F-8970-3C8A95C40B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482" y="1018381"/>
            <a:ext cx="2011362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C9036D5-0979-4014-9FBB-B0DAC7D18A48}" type="datetimeFigureOut">
              <a:rPr lang="ru-RU"/>
              <a:pPr>
                <a:defRPr/>
              </a:pPr>
              <a:t>25.02.2021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164D66A-B84A-4F6D-9F70-FF2F8A70F6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2" r:id="rId4"/>
    <p:sldLayoutId id="2147483771" r:id="rId5"/>
    <p:sldLayoutId id="2147483776" r:id="rId6"/>
    <p:sldLayoutId id="2147483770" r:id="rId7"/>
    <p:sldLayoutId id="2147483777" r:id="rId8"/>
    <p:sldLayoutId id="2147483778" r:id="rId9"/>
    <p:sldLayoutId id="2147483769" r:id="rId10"/>
    <p:sldLayoutId id="2147483768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11400" y="325438"/>
            <a:ext cx="7767638" cy="1136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Волжский детский сад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осуществлением физического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60500" y="4543425"/>
            <a:ext cx="9915525" cy="12446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Выполнила: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воспитатель Молотилова Н.М.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678113" y="2168525"/>
            <a:ext cx="70231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4000" b="1"/>
              <a:t/>
            </a:r>
            <a:br>
              <a:rPr lang="en-US" sz="4000" b="1"/>
            </a:br>
            <a:r>
              <a:rPr lang="ru-RU" sz="4000"/>
              <a:t>Мини-эколаборатория </a:t>
            </a:r>
          </a:p>
          <a:p>
            <a:pPr algn="ctr" defTabSz="914400"/>
            <a:r>
              <a:rPr lang="ru-RU" sz="4000"/>
              <a:t>«Маленький исследователь»</a:t>
            </a:r>
          </a:p>
          <a:p>
            <a:pPr algn="ctr" defTabSz="91440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405438" y="6238875"/>
            <a:ext cx="1379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400"/>
              <a:t>Волга </a:t>
            </a:r>
          </a:p>
          <a:p>
            <a:pPr defTabSz="914400"/>
            <a:r>
              <a:rPr lang="ru-RU" sz="1400"/>
              <a:t>  2021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0075" y="1709738"/>
            <a:ext cx="10972800" cy="44116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4" descr="pGT0IpXH96w"/>
          <p:cNvPicPr>
            <a:picLocks noChangeAspect="1" noChangeArrowheads="1"/>
          </p:cNvPicPr>
          <p:nvPr/>
        </p:nvPicPr>
        <p:blipFill>
          <a:blip r:embed="rId2"/>
          <a:srcRect b="11914"/>
          <a:stretch>
            <a:fillRect/>
          </a:stretch>
        </p:blipFill>
        <p:spPr bwMode="auto">
          <a:xfrm>
            <a:off x="7385050" y="1495425"/>
            <a:ext cx="439896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hZ4ugk6nm98"/>
          <p:cNvPicPr>
            <a:picLocks noChangeAspect="1" noChangeArrowheads="1"/>
          </p:cNvPicPr>
          <p:nvPr/>
        </p:nvPicPr>
        <p:blipFill>
          <a:blip r:embed="rId3"/>
          <a:srcRect t="14806" r="19286" b="10390"/>
          <a:stretch>
            <a:fillRect/>
          </a:stretch>
        </p:blipFill>
        <p:spPr bwMode="auto">
          <a:xfrm>
            <a:off x="0" y="1587500"/>
            <a:ext cx="73056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6105525" y="939800"/>
            <a:ext cx="625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«Много ли воды выпивают семена?»</a:t>
            </a:r>
            <a:endParaRPr lang="ru-RU" sz="2400">
              <a:latin typeface="Arial" charset="0"/>
            </a:endParaRP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471613" y="881063"/>
            <a:ext cx="354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«С водой и без воды»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41288" y="315913"/>
            <a:ext cx="5108575" cy="5651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smtClean="0">
                <a:solidFill>
                  <a:schemeClr val="tx1"/>
                </a:solidFill>
                <a:latin typeface="Arial" charset="0"/>
              </a:rPr>
              <a:t>«На свету и в темноте»</a:t>
            </a:r>
            <a:br>
              <a:rPr lang="ru-RU" sz="2400" b="1" cap="none" smtClean="0">
                <a:solidFill>
                  <a:schemeClr val="tx1"/>
                </a:solidFill>
                <a:latin typeface="Arial" charset="0"/>
              </a:rPr>
            </a:br>
            <a:endParaRPr lang="ru-RU" sz="2400" b="1" cap="none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554" name="Содержимое 3" descr="20210215_1116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5475"/>
            <a:ext cx="5438775" cy="4079875"/>
          </a:xfrm>
        </p:spPr>
      </p:pic>
      <p:pic>
        <p:nvPicPr>
          <p:cNvPr id="23555" name="Рисунок 4" descr="20210215_111153.jpg"/>
          <p:cNvPicPr>
            <a:picLocks noChangeAspect="1"/>
          </p:cNvPicPr>
          <p:nvPr/>
        </p:nvPicPr>
        <p:blipFill>
          <a:blip r:embed="rId3"/>
          <a:srcRect t="13739" r="15529"/>
          <a:stretch>
            <a:fillRect/>
          </a:stretch>
        </p:blipFill>
        <p:spPr bwMode="auto">
          <a:xfrm>
            <a:off x="4786313" y="2374900"/>
            <a:ext cx="32924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20210215_111248.jpg"/>
          <p:cNvPicPr>
            <a:picLocks noChangeAspect="1"/>
          </p:cNvPicPr>
          <p:nvPr/>
        </p:nvPicPr>
        <p:blipFill>
          <a:blip r:embed="rId4"/>
          <a:srcRect b="18639"/>
          <a:stretch>
            <a:fillRect/>
          </a:stretch>
        </p:blipFill>
        <p:spPr bwMode="auto">
          <a:xfrm>
            <a:off x="8088313" y="2405063"/>
            <a:ext cx="4103687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421563" y="1463675"/>
            <a:ext cx="252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400" b="1">
                <a:latin typeface="Arial" charset="0"/>
              </a:rPr>
              <a:t>«Кому лучше?»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95313" y="274638"/>
            <a:ext cx="99568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smtClean="0">
                <a:solidFill>
                  <a:schemeClr val="tx1"/>
                </a:solidFill>
                <a:latin typeface="Arial" charset="0"/>
              </a:rPr>
              <a:t>«Защитные свойства снега»</a:t>
            </a:r>
          </a:p>
        </p:txBody>
      </p:sp>
      <p:pic>
        <p:nvPicPr>
          <p:cNvPr id="24578" name="Picture 4" descr="z4YGrATigT0"/>
          <p:cNvPicPr>
            <a:picLocks noChangeAspect="1" noChangeArrowheads="1"/>
          </p:cNvPicPr>
          <p:nvPr/>
        </p:nvPicPr>
        <p:blipFill>
          <a:blip r:embed="rId2"/>
          <a:srcRect r="1976" b="6851"/>
          <a:stretch>
            <a:fillRect/>
          </a:stretch>
        </p:blipFill>
        <p:spPr bwMode="auto">
          <a:xfrm>
            <a:off x="6396038" y="3117850"/>
            <a:ext cx="524986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QMdvBsjRNgY (1)"/>
          <p:cNvPicPr>
            <a:picLocks noChangeAspect="1" noChangeArrowheads="1"/>
          </p:cNvPicPr>
          <p:nvPr/>
        </p:nvPicPr>
        <p:blipFill>
          <a:blip r:embed="rId3"/>
          <a:srcRect l="4869" r="7039" b="5464"/>
          <a:stretch>
            <a:fillRect/>
          </a:stretch>
        </p:blipFill>
        <p:spPr bwMode="auto">
          <a:xfrm>
            <a:off x="0" y="1641475"/>
            <a:ext cx="63769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238125" y="352425"/>
            <a:ext cx="9956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smtClean="0">
                <a:solidFill>
                  <a:schemeClr val="tx1"/>
                </a:solidFill>
                <a:latin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666750" y="2044700"/>
            <a:ext cx="6351588" cy="449421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Анкетирование «Экологическое воспитание в детском саду»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Викторины для детей и взрослых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Фотоальбом « Земля моя любимая» ,«В деревне»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Альбом рисунков  «Моя Родина»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25606" name="Picture 6" descr="OmCd4DlTinw"/>
          <p:cNvPicPr>
            <a:picLocks noChangeAspect="1" noChangeArrowheads="1"/>
          </p:cNvPicPr>
          <p:nvPr/>
        </p:nvPicPr>
        <p:blipFill>
          <a:blip r:embed="rId2"/>
          <a:srcRect b="10077"/>
          <a:stretch>
            <a:fillRect/>
          </a:stretch>
        </p:blipFill>
        <p:spPr bwMode="auto">
          <a:xfrm>
            <a:off x="7672388" y="1438275"/>
            <a:ext cx="4519612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73100" y="2293938"/>
            <a:ext cx="99568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cap="none" smtClean="0">
                <a:solidFill>
                  <a:schemeClr val="tx1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1009650" y="919163"/>
            <a:ext cx="10126663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>
                <a:cs typeface="Times New Roman" pitchFamily="18" charset="0"/>
              </a:rPr>
              <a:t>	</a:t>
            </a:r>
            <a:r>
              <a:rPr lang="ru-RU" sz="3200" b="1" i="1">
                <a:cs typeface="Times New Roman" pitchFamily="18" charset="0"/>
              </a:rPr>
              <a:t>Экологическая лаборатория</a:t>
            </a:r>
            <a:r>
              <a:rPr lang="ru-RU" sz="3200">
                <a:cs typeface="Times New Roman" pitchFamily="18" charset="0"/>
              </a:rPr>
              <a:t> предназначена для развития у детей познавательного интереса, интереса к исследовательской деятельности, формирования основ научного мировоззрения. </a:t>
            </a:r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619125" y="274638"/>
            <a:ext cx="99568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712788" y="1565275"/>
            <a:ext cx="99568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6" name="Picture 4" descr="-1WFJ6oQwVs (1)"/>
          <p:cNvPicPr>
            <a:picLocks noChangeAspect="1" noChangeArrowheads="1"/>
          </p:cNvPicPr>
          <p:nvPr/>
        </p:nvPicPr>
        <p:blipFill>
          <a:blip r:embed="rId2"/>
          <a:srcRect t="24710" r="17278"/>
          <a:stretch>
            <a:fillRect/>
          </a:stretch>
        </p:blipFill>
        <p:spPr bwMode="auto">
          <a:xfrm>
            <a:off x="0" y="0"/>
            <a:ext cx="4254500" cy="2903538"/>
          </a:xfrm>
          <a:prstGeom prst="rect">
            <a:avLst/>
          </a:prstGeom>
          <a:noFill/>
        </p:spPr>
      </p:pic>
      <p:pic>
        <p:nvPicPr>
          <p:cNvPr id="33797" name="Picture 5" descr="CZCugtFi6-k"/>
          <p:cNvPicPr>
            <a:picLocks noChangeAspect="1" noChangeArrowheads="1"/>
          </p:cNvPicPr>
          <p:nvPr/>
        </p:nvPicPr>
        <p:blipFill>
          <a:blip r:embed="rId3"/>
          <a:srcRect t="9038"/>
          <a:stretch>
            <a:fillRect/>
          </a:stretch>
        </p:blipFill>
        <p:spPr bwMode="auto">
          <a:xfrm>
            <a:off x="4565650" y="0"/>
            <a:ext cx="3960813" cy="2938463"/>
          </a:xfrm>
          <a:prstGeom prst="rect">
            <a:avLst/>
          </a:prstGeom>
          <a:noFill/>
        </p:spPr>
      </p:pic>
      <p:pic>
        <p:nvPicPr>
          <p:cNvPr id="33798" name="Picture 6" descr="4_urJVDHp3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5850" y="3290888"/>
            <a:ext cx="3486150" cy="3567112"/>
          </a:xfrm>
          <a:prstGeom prst="rect">
            <a:avLst/>
          </a:prstGeom>
          <a:noFill/>
        </p:spPr>
      </p:pic>
      <p:pic>
        <p:nvPicPr>
          <p:cNvPr id="33799" name="Picture 7" descr="4h7GAMBpFaY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94063"/>
            <a:ext cx="4276725" cy="3563937"/>
          </a:xfrm>
          <a:prstGeom prst="rect">
            <a:avLst/>
          </a:prstGeom>
          <a:noFill/>
        </p:spPr>
      </p:pic>
      <p:pic>
        <p:nvPicPr>
          <p:cNvPr id="33801" name="Picture 9" descr="Cs-G9-Z6VkE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163" y="3284538"/>
            <a:ext cx="3959225" cy="3573462"/>
          </a:xfrm>
          <a:prstGeom prst="rect">
            <a:avLst/>
          </a:prstGeom>
          <a:noFill/>
        </p:spPr>
      </p:pic>
      <p:pic>
        <p:nvPicPr>
          <p:cNvPr id="33802" name="Picture 10" descr="3WVsC9Blr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36000" y="0"/>
            <a:ext cx="3556000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941388" y="469900"/>
            <a:ext cx="8978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rebuchet MS" pitchFamily="34" charset="0"/>
              </a:rPr>
              <a:t>  </a:t>
            </a:r>
            <a:endParaRPr lang="ru-RU" sz="3200">
              <a:solidFill>
                <a:srgbClr val="2A5010"/>
              </a:solidFill>
              <a:latin typeface="Trebuchet MS" pitchFamily="34" charset="0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95313" y="319088"/>
            <a:ext cx="101044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 «Зона исследовательской деятельности»</a:t>
            </a:r>
          </a:p>
          <a:p>
            <a:endParaRPr lang="ru-RU"/>
          </a:p>
          <a:p>
            <a:pPr>
              <a:buFontTx/>
              <a:buChar char="•"/>
            </a:pPr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  <p:pic>
        <p:nvPicPr>
          <p:cNvPr id="16387" name="Picture 5" descr="Cs-G9-Z6V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5550"/>
            <a:ext cx="629126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mdou196.ru/photosnews/14/dsc06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663" y="1233488"/>
            <a:ext cx="58753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196850" y="1208088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 «Зона коллекций» </a:t>
            </a:r>
          </a:p>
        </p:txBody>
      </p:sp>
      <p:pic>
        <p:nvPicPr>
          <p:cNvPr id="17410" name="Picture 4" descr="K2JfUeVjA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25" y="582613"/>
            <a:ext cx="40465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etsad-243633-1474136407"/>
          <p:cNvPicPr>
            <a:picLocks noChangeAspect="1" noChangeArrowheads="1"/>
          </p:cNvPicPr>
          <p:nvPr/>
        </p:nvPicPr>
        <p:blipFill>
          <a:blip r:embed="rId3"/>
          <a:srcRect l="2963" t="4721" r="29605" b="4721"/>
          <a:stretch>
            <a:fillRect/>
          </a:stretch>
        </p:blipFill>
        <p:spPr bwMode="auto">
          <a:xfrm>
            <a:off x="0" y="3565525"/>
            <a:ext cx="40767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detsad-404399-1454496956"/>
          <p:cNvPicPr>
            <a:picLocks noChangeAspect="1" noChangeArrowheads="1"/>
          </p:cNvPicPr>
          <p:nvPr/>
        </p:nvPicPr>
        <p:blipFill>
          <a:blip r:embed="rId4"/>
          <a:srcRect t="-793" r="5722"/>
          <a:stretch>
            <a:fillRect/>
          </a:stretch>
        </p:blipFill>
        <p:spPr bwMode="auto">
          <a:xfrm>
            <a:off x="7091363" y="3582988"/>
            <a:ext cx="510063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5254625" y="293688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 «Зона познания» </a:t>
            </a:r>
          </a:p>
        </p:txBody>
      </p:sp>
      <p:pic>
        <p:nvPicPr>
          <p:cNvPr id="18434" name="Picture 6" descr="http://www.maam.ru/upload/blogs/detsad-1392543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2788"/>
            <a:ext cx="38481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j605IvE1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2222500"/>
            <a:ext cx="4048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mdu9q_CiN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33413" y="1590675"/>
            <a:ext cx="99568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Eo8uAGH1LQk"/>
          <p:cNvPicPr>
            <a:picLocks noChangeAspect="1" noChangeArrowheads="1"/>
          </p:cNvPicPr>
          <p:nvPr/>
        </p:nvPicPr>
        <p:blipFill>
          <a:blip r:embed="rId2"/>
          <a:srcRect l="2713" b="1193"/>
          <a:stretch>
            <a:fillRect/>
          </a:stretch>
        </p:blipFill>
        <p:spPr bwMode="auto">
          <a:xfrm>
            <a:off x="0" y="0"/>
            <a:ext cx="53498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10158507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1787525"/>
            <a:ext cx="34353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93603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7425" y="0"/>
            <a:ext cx="358457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4763" y="228600"/>
            <a:ext cx="5219700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smtClean="0">
                <a:solidFill>
                  <a:schemeClr val="tx1"/>
                </a:solidFill>
                <a:latin typeface="Arial" charset="0"/>
                <a:cs typeface="Arial" charset="0"/>
              </a:rPr>
              <a:t>«ВОЛШЕБНАЯ ВОДА»</a:t>
            </a:r>
          </a:p>
        </p:txBody>
      </p:sp>
      <p:pic>
        <p:nvPicPr>
          <p:cNvPr id="20482" name="Picture 4" descr="b7j2c9bph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8350" y="95250"/>
            <a:ext cx="50736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nxIz0me8-O0"/>
          <p:cNvPicPr>
            <a:picLocks noChangeAspect="1" noChangeArrowheads="1"/>
          </p:cNvPicPr>
          <p:nvPr/>
        </p:nvPicPr>
        <p:blipFill>
          <a:blip r:embed="rId3"/>
          <a:srcRect l="29451" t="8780" b="4634"/>
          <a:stretch>
            <a:fillRect/>
          </a:stretch>
        </p:blipFill>
        <p:spPr bwMode="auto">
          <a:xfrm>
            <a:off x="0" y="1250950"/>
            <a:ext cx="6091238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9"/>
          <p:cNvSpPr txBox="1">
            <a:spLocks noChangeArrowheads="1"/>
          </p:cNvSpPr>
          <p:nvPr/>
        </p:nvSpPr>
        <p:spPr bwMode="auto">
          <a:xfrm>
            <a:off x="552450" y="552450"/>
            <a:ext cx="4152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 sz="2400">
              <a:latin typeface="Arial" charset="0"/>
            </a:endParaRPr>
          </a:p>
          <a:p>
            <a:pPr algn="ctr" defTabSz="914400"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pic>
        <p:nvPicPr>
          <p:cNvPr id="21506" name="Picture 10" descr="7o06h-sEU-Y"/>
          <p:cNvPicPr>
            <a:picLocks noChangeAspect="1" noChangeArrowheads="1"/>
          </p:cNvPicPr>
          <p:nvPr/>
        </p:nvPicPr>
        <p:blipFill>
          <a:blip r:embed="rId2"/>
          <a:srcRect l="5745" t="32153" r="29" b="-89"/>
          <a:stretch>
            <a:fillRect/>
          </a:stretch>
        </p:blipFill>
        <p:spPr bwMode="auto">
          <a:xfrm>
            <a:off x="215900" y="701675"/>
            <a:ext cx="50355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0" y="168275"/>
            <a:ext cx="501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b="1">
                <a:latin typeface="Arial" charset="0"/>
              </a:rPr>
              <a:t>«Где спрятался воздух?»</a:t>
            </a:r>
          </a:p>
        </p:txBody>
      </p:sp>
      <p:pic>
        <p:nvPicPr>
          <p:cNvPr id="21508" name="Рисунок 4" descr="20210218_161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8" y="2771775"/>
            <a:ext cx="38544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20210218_161200.jpg"/>
          <p:cNvPicPr>
            <a:picLocks noChangeAspect="1"/>
          </p:cNvPicPr>
          <p:nvPr/>
        </p:nvPicPr>
        <p:blipFill>
          <a:blip r:embed="rId4"/>
          <a:srcRect r="39439" b="26096"/>
          <a:stretch>
            <a:fillRect/>
          </a:stretch>
        </p:blipFill>
        <p:spPr bwMode="auto">
          <a:xfrm>
            <a:off x="9602788" y="2644775"/>
            <a:ext cx="258921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7146925" y="2039938"/>
            <a:ext cx="369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«Воздух-невидимка»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1428</TotalTime>
  <Words>101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Calibri</vt:lpstr>
      <vt:lpstr>Times New Roman</vt:lpstr>
      <vt:lpstr>Trebuchet MS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МУНИЦИПАЛЬНОЕ ДОШКОЛЬНОЕ ОБРАЗОВАТЕЛЬНОЕ УЧРЕЖДЕНИЕ  ВОЛЖСКИЙ ДЕТСКИЙ САД ОБЩЕРАЗВИВАЮЩЕГО ВИДА С ПРИОРИТЕТНЫМ ОСУЩЕСТВЛЕНИЕМ ФИЗИЧЕСКОГО РАЗВИТИЯ ВОСПИТАННИКОВ   </vt:lpstr>
      <vt:lpstr>Слайд 2</vt:lpstr>
      <vt:lpstr>Слайд 3</vt:lpstr>
      <vt:lpstr>Слайд 4</vt:lpstr>
      <vt:lpstr>Слайд 5</vt:lpstr>
      <vt:lpstr>Слайд 6</vt:lpstr>
      <vt:lpstr>Слайд 7</vt:lpstr>
      <vt:lpstr>«ВОЛШЕБНАЯ ВОДА»</vt:lpstr>
      <vt:lpstr>Слайд 9</vt:lpstr>
      <vt:lpstr>Слайд 10</vt:lpstr>
      <vt:lpstr>«На свету и в темноте» </vt:lpstr>
      <vt:lpstr>«Защитные свойства снега»</vt:lpstr>
      <vt:lpstr>ВЗАИМОДЕЙСТВИЕ С РОДИТЕЛЯМИ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лаборатория в детском саду</dc:title>
  <dc:creator>Elena</dc:creator>
  <cp:lastModifiedBy>Администратор</cp:lastModifiedBy>
  <cp:revision>63</cp:revision>
  <dcterms:created xsi:type="dcterms:W3CDTF">2016-05-14T06:39:52Z</dcterms:created>
  <dcterms:modified xsi:type="dcterms:W3CDTF">2021-02-25T20:59:27Z</dcterms:modified>
</cp:coreProperties>
</file>