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1398" autoAdjust="0"/>
  </p:normalViewPr>
  <p:slideViewPr>
    <p:cSldViewPr>
      <p:cViewPr varScale="1">
        <p:scale>
          <a:sx n="66" d="100"/>
          <a:sy n="66" d="100"/>
        </p:scale>
        <p:origin x="-96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0;&#1079;&#1077;&#1088;\Desktop\&#1044;&#1077;&#1090;&#1089;&#1082;&#1080;&#1077;%20&#1087;&#1077;&#1089;&#1085;&#1080;-&#1085;&#1072;%20&#1044;&#1077;&#1085;&#1100;%20&#1055;&#1086;&#1073;&#1077;&#1076;&#1099;%20-%20&#1063;&#1090;&#1086;%20&#1103;%20&#1079;&#1085;&#1072;&#1102;,&#1086;%20&#1074;&#1086;&#1081;&#1085;&#1077;_%20(www.hotplayer.ru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 Волжский  детский сад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вида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приоритетным осуществлением физического развития воспитанников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428736"/>
            <a:ext cx="8429684" cy="5429264"/>
          </a:xfrm>
        </p:spPr>
        <p:txBody>
          <a:bodyPr>
            <a:normAutofit fontScale="85000" lnSpcReduction="20000"/>
          </a:bodyPr>
          <a:lstStyle/>
          <a:p>
            <a:endParaRPr lang="ru-RU" sz="66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8500" b="1" dirty="0" smtClean="0">
                <a:solidFill>
                  <a:srgbClr val="FF0000"/>
                </a:solidFill>
                <a:latin typeface="Monotype Corsiva" pitchFamily="66" charset="0"/>
              </a:rPr>
              <a:t>Этот День Победы</a:t>
            </a:r>
          </a:p>
          <a:p>
            <a:r>
              <a:rPr lang="ru-RU" sz="6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Что я знаю о войне?</a:t>
            </a:r>
            <a:endParaRPr lang="ru-RU" sz="6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 «Ромашка»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6-7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22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 : 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Петровичева Любовь Сергеевна </a:t>
            </a:r>
          </a:p>
          <a:p>
            <a:pPr algn="r"/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Молотилова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Наталья Михайловна</a:t>
            </a:r>
          </a:p>
          <a:p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Волга, 2020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Детские песни-на День Победы - Что я знаю,о войне_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53012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z-3iLZO8bB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95164"/>
            <a:ext cx="9144000" cy="6035889"/>
          </a:xfrm>
        </p:spPr>
      </p:pic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artinki24_ru_9th_may_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53" y="428604"/>
            <a:ext cx="9116095" cy="5697559"/>
          </a:xfrm>
        </p:spPr>
      </p:pic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XM382Dhyx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5698" y="0"/>
            <a:ext cx="529260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_NhtJpNClj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106" y="357166"/>
            <a:ext cx="8847788" cy="5929354"/>
          </a:xfrm>
        </p:spPr>
      </p:pic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20200424_113303_resized_20200424_1158162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67" y="428604"/>
            <a:ext cx="9137067" cy="5697559"/>
          </a:xfrm>
        </p:spPr>
      </p:pic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4XpQXY6Oie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948" y="374058"/>
            <a:ext cx="9058104" cy="5752105"/>
          </a:xfrm>
        </p:spPr>
      </p:pic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20200427_1134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0"/>
            <a:ext cx="5489176" cy="6858000"/>
          </a:xfrm>
        </p:spPr>
      </p:pic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ygmqhj9AlF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6201" y="500042"/>
            <a:ext cx="8491599" cy="5983311"/>
          </a:xfrm>
        </p:spPr>
      </p:pic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Ewg8jmTZb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251" y="428604"/>
            <a:ext cx="8763498" cy="5836693"/>
          </a:xfrm>
        </p:spPr>
      </p:pic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-20200427-WA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572560" cy="6429421"/>
          </a:xfrm>
        </p:spPr>
      </p:pic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30</Words>
  <Application>Microsoft Office PowerPoint</Application>
  <PresentationFormat>Экран (4:3)</PresentationFormat>
  <Paragraphs>12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дошкольное образовательное учреждение Волжский  детский сад общеразвивающего вида с приоритетным осуществлением физического развития воспитанников 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Base>детские песни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Юзер</cp:lastModifiedBy>
  <cp:revision>29</cp:revision>
  <dcterms:created xsi:type="dcterms:W3CDTF">2020-05-06T15:32:04Z</dcterms:created>
  <dcterms:modified xsi:type="dcterms:W3CDTF">2020-05-07T08:20:08Z</dcterms:modified>
</cp:coreProperties>
</file>