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692C7-F488-4E16-B233-34ADF027420B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67362-C59A-4638-BF6E-70FC1CCEF7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8329861_6-phonoteka_org-p-voda-fon-svetlii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1680" y="260648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Волжский детский сад общеразвивающего вида с приоритетным осуществлением физического развития воспитанников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844824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Мастер-класс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«Пластилинография- как средство творческих способностей дошкольников»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59624" y="4869160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Петровичева Л.С.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602128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Волга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8329861_6-phonoteka_org-p-voda-fon-svetlii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1700808"/>
            <a:ext cx="79208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Цель:  создание условий для повышения профессионального мастерства педагогов, получения новых знаний и освоения их в практической деятельности.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продолжать знакомить участников мастер –класса с техникой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развивать интерес к нетрадиционным способом изображения предметов и объектов на бумаге.</a:t>
            </a:r>
          </a:p>
          <a:p>
            <a:pPr>
              <a:buFont typeface="Arial" pitchFamily="34" charset="0"/>
              <a:buChar char="•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8329861_6-phonoteka_org-p-voda-fon-svetlii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Содержимое 4" descr="DQlKeCPgEt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4048" y="908720"/>
            <a:ext cx="3456384" cy="4608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H59T7NPtVE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980728"/>
            <a:ext cx="3384376" cy="4512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8329861_6-phonoteka_org-p-voda-fon-svetlii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Fa6YxEw2ZIQ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653862" y="2105472"/>
            <a:ext cx="3490138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DSCN1611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56084" y="2933564"/>
            <a:ext cx="4680520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DSCN1614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771800" y="0"/>
            <a:ext cx="3600400" cy="3140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a8YMIlbafh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4" name="Рисунок 3" descr="1618329861_6-phonoteka_org-p-voda-fon-svetlii-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AF4i18EcL8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249488"/>
            <a:ext cx="3456384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hbPjlYKhCZ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5111553" y="2825554"/>
            <a:ext cx="4608510" cy="34563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7ZkG31W7So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11760" y="0"/>
            <a:ext cx="4067944" cy="3050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tcZVOZgXQg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4" name="Рисунок 3" descr="1618329861_6-phonoteka_org-p-voda-fon-svetlii-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a8YMIlbafh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899592" y="-315416"/>
            <a:ext cx="3456384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XP4FNc722Z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5220072" y="1556792"/>
            <a:ext cx="3705876" cy="4941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8329861_6-phonoteka_org-p-voda-fon-svetlii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TbXrLVHyX8c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836712"/>
            <a:ext cx="3942438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LaUYBZ1wDb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836712"/>
            <a:ext cx="3939902" cy="52532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1618329861_6-phonoteka_org-p-voda-fon-svetlii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DSCN1643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3600400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DSCN1637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068960"/>
            <a:ext cx="3816424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8329861_6-phonoteka_org-p-voda-fon-svetlii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59624" y="486916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wcPeFV7A0V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1196752"/>
            <a:ext cx="6192688" cy="46445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80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Юзер</dc:creator>
  <cp:lastModifiedBy>Администратор</cp:lastModifiedBy>
  <cp:revision>12</cp:revision>
  <dcterms:modified xsi:type="dcterms:W3CDTF">2023-02-08T18:45:55Z</dcterms:modified>
</cp:coreProperties>
</file>