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2" r:id="rId4"/>
    <p:sldId id="261" r:id="rId5"/>
    <p:sldId id="264" r:id="rId6"/>
    <p:sldId id="275" r:id="rId7"/>
    <p:sldId id="276" r:id="rId8"/>
    <p:sldId id="257" r:id="rId9"/>
    <p:sldId id="258" r:id="rId10"/>
    <p:sldId id="265" r:id="rId11"/>
    <p:sldId id="259" r:id="rId12"/>
    <p:sldId id="277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3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AA6B8-E4F4-45D6-94C2-2D6DDA45EF2E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stihi-dlja-detei/stihi-pro-osen-dlja-doshkolnikov.html" TargetMode="External"/><Relationship Id="rId2" Type="http://schemas.openxmlformats.org/officeDocument/2006/relationships/hyperlink" Target="http://www.firo.ru/wp-content/uploads/2014/02/Programma_mlad-sred-dosh_ch1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sportal.ru/detskiy-sad/okruzhayushchiy-mir/2013/09/07/nablyudeniya-v-prirode-sentyabr-listopa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55;&#1083;&#1072;&#1085;%20&#1088;&#1077;&#1072;&#1083;&#1080;&#1079;&#1072;&#1094;&#1080;&#1080;%20&#1087;&#1088;&#1086;&#1077;&#1082;&#1090;&#1072;.do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9297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МДОУ Волжский детский сад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«Листопад»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Подготовила: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воспитатель Кузнецова Р.Ф.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п.Волга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2017 г.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86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233344"/>
            <a:ext cx="5901882" cy="3457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186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1480"/>
            <a:ext cx="5154376" cy="289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08" y="85723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Бизиборд «Осень»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85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6516216" cy="3665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185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09120"/>
            <a:ext cx="3803915" cy="213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185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88640"/>
            <a:ext cx="4059943" cy="228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499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Заключительный этап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4869160"/>
            <a:ext cx="4071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Продукт проекта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Развлечение «Мы листочки»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785818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  <a:hlinkClick r:id="rId2"/>
              </a:rPr>
              <a:t>http://www.firo.ru/wp-content/uploads/2014/02/Programma_mlad-sred-dosh_ch1.pdf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  <a:hlinkClick r:id="rId3"/>
              </a:rPr>
              <a:t>http://ped-kopilka.ru/stihi-dlja-detei/stihi-pro-osen-dlja-doshkolnikov.html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  <a:hlinkClick r:id="rId4"/>
              </a:rPr>
              <a:t>https://nsportal.ru/detskiy-sad/okruzhayushchiy-mir/2013/09/07/nablyudeniya-v-prirode-sentyabr-listopad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42860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Информационные ресурсы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.global-travel.ru/wp-content/uploads/2017/06/30173104/9-krasivaja-blagodarn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8206024" cy="3809940"/>
          </a:xfrm>
          <a:prstGeom prst="rect">
            <a:avLst/>
          </a:prstGeom>
          <a:noFill/>
        </p:spPr>
      </p:pic>
      <p:pic>
        <p:nvPicPr>
          <p:cNvPr id="1030" name="Picture 6" descr="http://cdn.clipart-db.ru/rastr/autumn_leaves_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00330" cy="1722253"/>
          </a:xfrm>
          <a:prstGeom prst="rect">
            <a:avLst/>
          </a:prstGeom>
          <a:noFill/>
        </p:spPr>
      </p:pic>
      <p:pic>
        <p:nvPicPr>
          <p:cNvPr id="5" name="Picture 6" descr="http://cdn.clipart-db.ru/rastr/autumn_leaves_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135747"/>
            <a:ext cx="2500330" cy="1722253"/>
          </a:xfrm>
          <a:prstGeom prst="rect">
            <a:avLst/>
          </a:prstGeom>
          <a:noFill/>
        </p:spPr>
      </p:pic>
      <p:pic>
        <p:nvPicPr>
          <p:cNvPr id="6" name="Picture 6" descr="http://cdn.clipart-db.ru/rastr/autumn_leaves_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72008"/>
            <a:ext cx="2500330" cy="1722253"/>
          </a:xfrm>
          <a:prstGeom prst="rect">
            <a:avLst/>
          </a:prstGeom>
          <a:noFill/>
        </p:spPr>
      </p:pic>
      <p:pic>
        <p:nvPicPr>
          <p:cNvPr id="7" name="Picture 6" descr="http://cdn.clipart-db.ru/rastr/autumn_leaves_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357298"/>
            <a:ext cx="2500330" cy="1722253"/>
          </a:xfrm>
          <a:prstGeom prst="rect">
            <a:avLst/>
          </a:prstGeom>
          <a:noFill/>
        </p:spPr>
      </p:pic>
      <p:pic>
        <p:nvPicPr>
          <p:cNvPr id="8" name="Picture 6" descr="http://cdn.clipart-db.ru/rastr/autumn_leaves_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500330" cy="1722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122935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познавательно-творческий, групповой.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Сроки реализации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краткосрочный (1 неделя)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дети 2–3  лет, родители, воспитатели группы.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3901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/>
                <a:ea typeface="Times New Roman"/>
              </a:rPr>
              <a:t>    </a:t>
            </a:r>
            <a:r>
              <a:rPr lang="ru-RU" sz="2800" b="1" dirty="0" smtClean="0">
                <a:latin typeface="Times New Roman"/>
                <a:ea typeface="Times New Roman"/>
              </a:rPr>
              <a:t>Актуальность</a:t>
            </a:r>
          </a:p>
          <a:p>
            <a:endParaRPr lang="ru-RU" sz="2000" b="1" dirty="0" smtClean="0">
              <a:latin typeface="Times New Roman"/>
              <a:ea typeface="Times New Roman"/>
            </a:endParaRPr>
          </a:p>
          <a:p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Большое значение для жизни ребенка имеет знакомство с природой. Знакомясь с окружающим миром, дети учатся замечать изменения в природе, в том числе и сезонные.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 них развивается интерес к явлениям природы, воспитывается бережное отношение к ней, формируются нормы поведения в природе.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osen_8802860-1200x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643182"/>
            <a:ext cx="4968552" cy="279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7fN2a9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5060054" cy="284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 Создание условий для ознакомления детей с природным явлением – листопад.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Образовательные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Учить замечать сезонные изменения в природе: наступила осень – листва поменяла цвет;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Учить детей устанавливать причинно – следственные связи : подул ветер – листья опадают- листопад;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Закрепление полученных знаний через разные виды деятельности : игровую, продуктивную, двигательную активность.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Развивающие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Развивать интерес у детей к наблюдениям, умения замечать происходящие в природе;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Развивать память, мышление, воображение, логику, творческие способности.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Воспитательные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Воспитывать в ребёнке гуманные чувства: бережное и заботливое отношение к природе;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Воспитывать умение любоваться осенней красотой природы.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Образовательный результат</a:t>
            </a:r>
          </a:p>
          <a:p>
            <a:pPr algn="ctr"/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664849"/>
            <a:ext cx="86764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Дети знакомы с природным явлением – листопад.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Умеют замечать  изменения в природе: наступила осень – листва поменяла цвет.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Умеют устанавливать  причинно – следственные связи: подул ветер – листья падают – листопад.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85728"/>
            <a:ext cx="6072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Подготовительный этап</a:t>
            </a: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000108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Изучение методической литературы;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Подбор художественной литературы об осени, дидактических пособий,  картин, фотографий с изображением осени, видео- и аудиоматериалов.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Рассматривание иллюстраций и фотографий с изображением деревьев в летнее время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2868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Основной этап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План реализации проекта.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doc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171129_153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357298"/>
            <a:ext cx="3941612" cy="5255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84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6012160" cy="3381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184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2656"/>
            <a:ext cx="4788024" cy="269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184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4104456" cy="230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2643182"/>
            <a:ext cx="4303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Рисование пластилином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4000504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Подвижная игра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«Листопад»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85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4155954" cy="2337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185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4716016" cy="2652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185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786058"/>
            <a:ext cx="3816424" cy="2146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60033" y="836712"/>
            <a:ext cx="4283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«Падают, падают листья. В нашем саду листопад…Красные, жёлтые листья к детям на зонтик летят….»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298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2017-11-28T19:06:18Z</dcterms:created>
  <dcterms:modified xsi:type="dcterms:W3CDTF">2018-02-23T20:09:04Z</dcterms:modified>
</cp:coreProperties>
</file>