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1142984"/>
            <a:ext cx="7772400" cy="31718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b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Волжский детский сад общеразвивающего вида с приоритетным осуществлением физического развития воспитанников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пособие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Игровой коврик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ШагоДумия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857760"/>
            <a:ext cx="3857620" cy="1214446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Выполнила: </a:t>
            </a:r>
          </a:p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Петровичева Любовь Сергеевна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628652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Волга, 2021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407_162054.jpg"/>
          <p:cNvPicPr>
            <a:picLocks noChangeAspect="1"/>
          </p:cNvPicPr>
          <p:nvPr/>
        </p:nvPicPr>
        <p:blipFill>
          <a:blip r:embed="rId2" cstate="print"/>
          <a:srcRect l="21094" t="26041" r="13281" b="13542"/>
          <a:stretch>
            <a:fillRect/>
          </a:stretch>
        </p:blipFill>
        <p:spPr>
          <a:xfrm>
            <a:off x="3867442" y="3214662"/>
            <a:ext cx="5276558" cy="3643338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068" y="500042"/>
            <a:ext cx="8143932" cy="5643602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«Четвёртый лишний»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 продолжать развивать у детей внимание, логическое мышление, связную речь, расширять словарный запас, закреплять знания о классификации 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71480"/>
            <a:ext cx="7372344" cy="4883129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6. «Назови части»</a:t>
            </a:r>
          </a:p>
          <a:p>
            <a:pPr lvl="0"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продолжать учить детей наряду с системой (целым) видеть подсистему(часть).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10407_162058.jpg"/>
          <p:cNvPicPr>
            <a:picLocks noChangeAspect="1"/>
          </p:cNvPicPr>
          <p:nvPr/>
        </p:nvPicPr>
        <p:blipFill>
          <a:blip r:embed="rId2" cstate="print"/>
          <a:srcRect l="19531" t="22916" r="14062" b="21875"/>
          <a:stretch>
            <a:fillRect/>
          </a:stretch>
        </p:blipFill>
        <p:spPr>
          <a:xfrm>
            <a:off x="0" y="2214554"/>
            <a:ext cx="5000628" cy="3214686"/>
          </a:xfrm>
          <a:prstGeom prst="rect">
            <a:avLst/>
          </a:prstGeom>
        </p:spPr>
      </p:pic>
      <p:pic>
        <p:nvPicPr>
          <p:cNvPr id="5" name="Рисунок 4" descr="20210407_161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7251" y="3500438"/>
            <a:ext cx="4476749" cy="3357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10407_161545_001.jpg"/>
          <p:cNvPicPr>
            <a:picLocks noChangeAspect="1"/>
          </p:cNvPicPr>
          <p:nvPr/>
        </p:nvPicPr>
        <p:blipFill>
          <a:blip r:embed="rId2" cstate="print"/>
          <a:srcRect l="48438" t="15625" r="15625"/>
          <a:stretch>
            <a:fillRect/>
          </a:stretch>
        </p:blipFill>
        <p:spPr>
          <a:xfrm>
            <a:off x="6500826" y="2357430"/>
            <a:ext cx="2555890" cy="450057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4290"/>
            <a:ext cx="8143900" cy="4525963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7. «Профессия водителя»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совершенствовать умение различать и называть профессии , обогащать словарный запас, развивать устную речь.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20210407_162110.jpg"/>
          <p:cNvPicPr>
            <a:picLocks noChangeAspect="1"/>
          </p:cNvPicPr>
          <p:nvPr/>
        </p:nvPicPr>
        <p:blipFill>
          <a:blip r:embed="rId3" cstate="print"/>
          <a:srcRect l="7031" t="9375" r="8594" b="25000"/>
          <a:stretch>
            <a:fillRect/>
          </a:stretch>
        </p:blipFill>
        <p:spPr>
          <a:xfrm flipV="1">
            <a:off x="0" y="2428868"/>
            <a:ext cx="649065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85728"/>
            <a:ext cx="7586658" cy="4525963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8. «Составь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предложение»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практическом усвоении способов согласования слов в простом предложении.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10407_162114.jpg"/>
          <p:cNvPicPr>
            <a:picLocks noChangeAspect="1"/>
          </p:cNvPicPr>
          <p:nvPr/>
        </p:nvPicPr>
        <p:blipFill>
          <a:blip r:embed="rId2" cstate="print"/>
          <a:srcRect l="2343" t="10416" r="3125"/>
          <a:stretch>
            <a:fillRect/>
          </a:stretch>
        </p:blipFill>
        <p:spPr>
          <a:xfrm>
            <a:off x="214282" y="2500306"/>
            <a:ext cx="5729184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28604"/>
            <a:ext cx="7858180" cy="5000660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9. «Сколько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слогов в слове» 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закреплять умение делить слова на слоги, определять количество слогов в слове. </a:t>
            </a:r>
          </a:p>
        </p:txBody>
      </p:sp>
      <p:pic>
        <p:nvPicPr>
          <p:cNvPr id="4" name="Рисунок 3" descr="20210407_162105.jpg"/>
          <p:cNvPicPr>
            <a:picLocks noChangeAspect="1"/>
          </p:cNvPicPr>
          <p:nvPr/>
        </p:nvPicPr>
        <p:blipFill>
          <a:blip r:embed="rId2" cstate="print"/>
          <a:srcRect l="17187" t="27083" r="4687" b="4166"/>
          <a:stretch>
            <a:fillRect/>
          </a:stretch>
        </p:blipFill>
        <p:spPr>
          <a:xfrm flipV="1">
            <a:off x="928662" y="2643182"/>
            <a:ext cx="5628448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92867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«Подарок»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407_162117.jpg"/>
          <p:cNvPicPr>
            <a:picLocks noChangeAspect="1"/>
          </p:cNvPicPr>
          <p:nvPr/>
        </p:nvPicPr>
        <p:blipFill>
          <a:blip r:embed="rId2" cstate="print"/>
          <a:srcRect l="17969" t="17708" b="7291"/>
          <a:stretch>
            <a:fillRect/>
          </a:stretch>
        </p:blipFill>
        <p:spPr>
          <a:xfrm>
            <a:off x="0" y="2786034"/>
            <a:ext cx="5938259" cy="4071966"/>
          </a:xfrm>
          <a:prstGeom prst="rect">
            <a:avLst/>
          </a:prstGeom>
        </p:spPr>
      </p:pic>
      <p:pic>
        <p:nvPicPr>
          <p:cNvPr id="5" name="Рисунок 4" descr="20210407_161946.jpg"/>
          <p:cNvPicPr>
            <a:picLocks noChangeAspect="1"/>
          </p:cNvPicPr>
          <p:nvPr/>
        </p:nvPicPr>
        <p:blipFill>
          <a:blip r:embed="rId3" cstate="print"/>
          <a:srcRect l="30833" t="10000" r="17500" b="21111"/>
          <a:stretch>
            <a:fillRect/>
          </a:stretch>
        </p:blipFill>
        <p:spPr>
          <a:xfrm>
            <a:off x="5786414" y="0"/>
            <a:ext cx="3357586" cy="3357562"/>
          </a:xfrm>
          <a:prstGeom prst="rect">
            <a:avLst/>
          </a:prstGeom>
        </p:spPr>
      </p:pic>
      <p:pic>
        <p:nvPicPr>
          <p:cNvPr id="6" name="Рисунок 5" descr="20210407_162013.jpg"/>
          <p:cNvPicPr>
            <a:picLocks noChangeAspect="1"/>
          </p:cNvPicPr>
          <p:nvPr/>
        </p:nvPicPr>
        <p:blipFill>
          <a:blip r:embed="rId4" cstate="print"/>
          <a:srcRect l="28125" t="21875" r="12500" b="16666"/>
          <a:stretch>
            <a:fillRect/>
          </a:stretch>
        </p:blipFill>
        <p:spPr>
          <a:xfrm rot="5400000">
            <a:off x="5643534" y="3357534"/>
            <a:ext cx="350047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214422"/>
            <a:ext cx="7015154" cy="1143000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создание условий для всестороннего развития ребёнка, его игрового опыта, </a:t>
            </a:r>
            <a:r>
              <a:rPr lang="ru-RU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креативного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мышления и готовности к дальнейшему обучению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210407_1608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1928794" y="3058701"/>
            <a:ext cx="6293397" cy="3799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Методические рекомендации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214422"/>
            <a:ext cx="8229600" cy="535782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 игре могут 3-4 игрока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ковёр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могут перемещать по группе сами дети;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возможность замены учебного материала;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пособие можно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 качестве образовательной и игровой мотивации;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даёт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возможность педагогу использовать сразу несколько дидактических игр;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легко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стирается и хранится.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00042"/>
            <a:ext cx="742952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Правила игры с ковриком «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ШагоДумия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500174"/>
            <a:ext cx="7858180" cy="507209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 игре участвуют 3-4 ребёнка.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Определить при помощи считалки, кто будет ходить первым.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Игроки бросают кубик по очереди и передвигаются вперёд на столько шагов, сколько очков выпало на кубике.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Если у ребенка на кубике выпал жёлтый квадрат, то он пропускает ход, 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зеленый, ребенок ходит два раза.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382" y="428604"/>
            <a:ext cx="7643898" cy="61436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Становясь на определенный квадрат на игровой дорожке, ребенок вынимает из кармана задание. После того как задание выполнено, игрок продолжает игру. Если задание не выполнено игрок стоит на месте пропускает ход. </a:t>
            </a:r>
          </a:p>
          <a:p>
            <a:pPr algn="just"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6.Побеждает тот , кто первым дойдет до финиша.</a:t>
            </a:r>
          </a:p>
          <a:p>
            <a:pPr algn="just">
              <a:buNone/>
            </a:pP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7. В последний карман, на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усмотрение педагога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, можно положить тематические раскраски, наклейки, которые получат игроки по окончании игры.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7658096" cy="4240211"/>
          </a:xfrm>
        </p:spPr>
        <p:txBody>
          <a:bodyPr/>
          <a:lstStyle/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 «Бабушка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Загадушка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развивать логическое,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наглядно-образное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мышление, внимание, творческую речевую деятельность детей.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0210407_162036.jpg"/>
          <p:cNvPicPr>
            <a:picLocks noChangeAspect="1"/>
          </p:cNvPicPr>
          <p:nvPr/>
        </p:nvPicPr>
        <p:blipFill>
          <a:blip r:embed="rId2" cstate="print"/>
          <a:srcRect l="28907" t="31251" r="15624" b="16666"/>
          <a:stretch>
            <a:fillRect/>
          </a:stretch>
        </p:blipFill>
        <p:spPr>
          <a:xfrm>
            <a:off x="3643306" y="3286124"/>
            <a:ext cx="5072098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57166"/>
            <a:ext cx="8215338" cy="4383087"/>
          </a:xfrm>
        </p:spPr>
        <p:txBody>
          <a:bodyPr/>
          <a:lstStyle/>
          <a:p>
            <a:pPr lvl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«Назови одним словом»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Цель: учить образовывать прилагательные, развивать устную речь, внимание, память.</a:t>
            </a:r>
          </a:p>
          <a:p>
            <a:endParaRPr lang="ru-RU" dirty="0"/>
          </a:p>
        </p:txBody>
      </p:sp>
      <p:pic>
        <p:nvPicPr>
          <p:cNvPr id="4" name="Рисунок 3" descr="20210407_162029.jpg"/>
          <p:cNvPicPr>
            <a:picLocks noChangeAspect="1"/>
          </p:cNvPicPr>
          <p:nvPr/>
        </p:nvPicPr>
        <p:blipFill>
          <a:blip r:embed="rId2" cstate="print"/>
          <a:srcRect l="22656" t="32292" r="14062" b="14583"/>
          <a:stretch>
            <a:fillRect/>
          </a:stretch>
        </p:blipFill>
        <p:spPr>
          <a:xfrm rot="10800000">
            <a:off x="2071670" y="2214554"/>
            <a:ext cx="5786478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7443782" cy="4454525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«Летит, плывёт, едет»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развитие лексической стороны языка( расширение глагольного словаря).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407_162050.jpg"/>
          <p:cNvPicPr>
            <a:picLocks noChangeAspect="1"/>
          </p:cNvPicPr>
          <p:nvPr/>
        </p:nvPicPr>
        <p:blipFill>
          <a:blip r:embed="rId2" cstate="print"/>
          <a:srcRect l="21094" t="13541" r="14843" b="34375"/>
          <a:stretch>
            <a:fillRect/>
          </a:stretch>
        </p:blipFill>
        <p:spPr>
          <a:xfrm rot="10800000">
            <a:off x="2071670" y="2857496"/>
            <a:ext cx="5857916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8072462" cy="438308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4. Пальчиковая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гимнастика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Цель: развитие мелкой моторики, координации движений пальцев рук.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10407_162046.jpg"/>
          <p:cNvPicPr>
            <a:picLocks noChangeAspect="1"/>
          </p:cNvPicPr>
          <p:nvPr/>
        </p:nvPicPr>
        <p:blipFill>
          <a:blip r:embed="rId2" cstate="print"/>
          <a:srcRect l="21874" t="30208" r="23126" b="14583"/>
          <a:stretch>
            <a:fillRect/>
          </a:stretch>
        </p:blipFill>
        <p:spPr>
          <a:xfrm flipV="1">
            <a:off x="0" y="2285992"/>
            <a:ext cx="4572000" cy="3442013"/>
          </a:xfrm>
          <a:prstGeom prst="rect">
            <a:avLst/>
          </a:prstGeom>
        </p:spPr>
      </p:pic>
      <p:pic>
        <p:nvPicPr>
          <p:cNvPr id="5" name="Рисунок 4" descr="20210407_161152.jpg"/>
          <p:cNvPicPr>
            <a:picLocks noChangeAspect="1"/>
          </p:cNvPicPr>
          <p:nvPr/>
        </p:nvPicPr>
        <p:blipFill>
          <a:blip r:embed="rId3" cstate="print"/>
          <a:srcRect l="9091" t="11689" r="2597"/>
          <a:stretch>
            <a:fillRect/>
          </a:stretch>
        </p:blipFill>
        <p:spPr>
          <a:xfrm>
            <a:off x="4571938" y="3428976"/>
            <a:ext cx="4572062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497</TotalTime>
  <Words>414</Words>
  <Application>Microsoft Office PowerPoint</Application>
  <PresentationFormat>Экран (4:3)</PresentationFormat>
  <Paragraphs>39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Муниципальное дошкольное образовательное учреждение  Волжский детский сад общеразвивающего вида с приоритетным осуществлением физического развития воспитанников    Дидактическое пособие Игровой коврик «ШагоДумия» </vt:lpstr>
      <vt:lpstr>Цель: создание условий для всестороннего развития ребёнка, его игрового опыта, креативного мышления и готовности к дальнейшему обучению.  </vt:lpstr>
      <vt:lpstr>Методические рекомендации </vt:lpstr>
      <vt:lpstr>Правила игры с ковриком «ШагоДумия»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Муниципальное дошкольное образовательное учреждение  Волжский детский сад общеразвивающего вида с приоритетным осуществлением физического развития воспитанников    Дидактическое пособие Игровой коврик «ШагоДумие» </dc:title>
  <dc:creator>Пользователь</dc:creator>
  <cp:lastModifiedBy>Пользователь</cp:lastModifiedBy>
  <cp:revision>27</cp:revision>
  <dcterms:created xsi:type="dcterms:W3CDTF">2021-04-07T05:11:28Z</dcterms:created>
  <dcterms:modified xsi:type="dcterms:W3CDTF">2021-04-07T14:13:37Z</dcterms:modified>
</cp:coreProperties>
</file>