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9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71" autoAdjust="0"/>
  </p:normalViewPr>
  <p:slideViewPr>
    <p:cSldViewPr>
      <p:cViewPr varScale="1">
        <p:scale>
          <a:sx n="95" d="100"/>
          <a:sy n="95" d="100"/>
        </p:scale>
        <p:origin x="-12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6EA47-D0F7-43B2-97DB-B9F5CDB6F66E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E867-8927-47CB-BDC8-7BC76F702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6EA47-D0F7-43B2-97DB-B9F5CDB6F66E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E867-8927-47CB-BDC8-7BC76F702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6EA47-D0F7-43B2-97DB-B9F5CDB6F66E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E867-8927-47CB-BDC8-7BC76F702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6EA47-D0F7-43B2-97DB-B9F5CDB6F66E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E867-8927-47CB-BDC8-7BC76F702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6EA47-D0F7-43B2-97DB-B9F5CDB6F66E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E867-8927-47CB-BDC8-7BC76F702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6EA47-D0F7-43B2-97DB-B9F5CDB6F66E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E867-8927-47CB-BDC8-7BC76F702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6EA47-D0F7-43B2-97DB-B9F5CDB6F66E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E867-8927-47CB-BDC8-7BC76F702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6EA47-D0F7-43B2-97DB-B9F5CDB6F66E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E867-8927-47CB-BDC8-7BC76F702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6EA47-D0F7-43B2-97DB-B9F5CDB6F66E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E867-8927-47CB-BDC8-7BC76F702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6EA47-D0F7-43B2-97DB-B9F5CDB6F66E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E867-8927-47CB-BDC8-7BC76F702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6EA47-D0F7-43B2-97DB-B9F5CDB6F66E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E867-8927-47CB-BDC8-7BC76F702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6EA47-D0F7-43B2-97DB-B9F5CDB6F66E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4E867-8927-47CB-BDC8-7BC76F702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5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864095"/>
          </a:xfrm>
        </p:spPr>
        <p:txBody>
          <a:bodyPr/>
          <a:lstStyle/>
          <a:p>
            <a:r>
              <a:rPr lang="ru-RU" dirty="0" smtClean="0"/>
              <a:t>МДОУ Волжский детский сад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556792"/>
            <a:ext cx="7088832" cy="4896544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Проект</a:t>
            </a:r>
          </a:p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« И тонкой </a:t>
            </a:r>
            <a:r>
              <a:rPr lang="ru-RU" sz="5400" b="1" smtClean="0">
                <a:solidFill>
                  <a:schemeClr val="tx2">
                    <a:lumMod val="75000"/>
                  </a:schemeClr>
                </a:solidFill>
              </a:rPr>
              <a:t>нитью </a:t>
            </a:r>
            <a:r>
              <a:rPr lang="ru-RU" sz="5400" b="1" smtClean="0">
                <a:solidFill>
                  <a:schemeClr val="tx2">
                    <a:lumMod val="75000"/>
                  </a:schemeClr>
                </a:solidFill>
              </a:rPr>
              <a:t>кружева…»</a:t>
            </a:r>
            <a:endParaRPr lang="ru-RU" sz="5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                Подготовила: Кузнецова Р.Ф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«Мамочке любимой я сумку подарю!»</a:t>
            </a:r>
            <a:endParaRPr lang="ru-RU" b="1" i="1" dirty="0"/>
          </a:p>
        </p:txBody>
      </p:sp>
      <p:pic>
        <p:nvPicPr>
          <p:cNvPr id="4" name="Содержимое 3" descr="S200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Ателье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4" name="Содержимое 3" descr="S2000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908720"/>
            <a:ext cx="4591977" cy="25829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S2000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717032"/>
            <a:ext cx="4604004" cy="25897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S20000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411857" y="2212879"/>
            <a:ext cx="4315972" cy="24277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 descr="S20000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979787">
            <a:off x="6296177" y="840727"/>
            <a:ext cx="2651787" cy="14916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S20000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5972142" y="3613035"/>
            <a:ext cx="3803915" cy="21397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Участие в муниципальном конкурсе</a:t>
            </a:r>
            <a:endParaRPr lang="ru-RU" b="1" dirty="0"/>
          </a:p>
        </p:txBody>
      </p:sp>
      <p:pic>
        <p:nvPicPr>
          <p:cNvPr id="4" name="Содержимое 3" descr="S200000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548922" y="1600200"/>
            <a:ext cx="8046156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Информационные 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 О.Г.Жукова Пособие по развитию практических навыков и творческих способностей у детей старшего </a:t>
            </a:r>
            <a:r>
              <a:rPr lang="ru-RU" smtClean="0"/>
              <a:t>дошкольного возраста . </a:t>
            </a:r>
            <a:r>
              <a:rPr lang="ru-RU" dirty="0" smtClean="0"/>
              <a:t>СПб .: ООО»ИЗДАТЕЛЬСТВО»ДЕТСТВО-ПРЕСС»,2014</a:t>
            </a:r>
          </a:p>
          <a:p>
            <a:r>
              <a:rPr lang="ru-RU" dirty="0" smtClean="0"/>
              <a:t>Выгодский Л.С.Воображение и творчество в детском возрасте.- М.:Просвещение,1991.</a:t>
            </a:r>
          </a:p>
          <a:p>
            <a:r>
              <a:rPr lang="ru-RU" dirty="0" smtClean="0"/>
              <a:t>Комарова Т.С.Изобразительная деятельность в детском саду : обучение и творчество .- М. :Педагогика,1990.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advClick="0" advTm="5000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72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>
              <a:buNone/>
            </a:pPr>
            <a:r>
              <a:rPr lang="ru-RU" sz="7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Спасибо за внимание!</a:t>
            </a:r>
            <a:endParaRPr lang="ru-RU" sz="7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 Эффективным средством развития у детей художественно-творческих способностей, является выполнение творческих заданий, дающих возможность применять ранее усвоенные знания, умения и навыки .</a:t>
            </a:r>
          </a:p>
          <a:p>
            <a:r>
              <a:rPr lang="ru-RU" dirty="0" smtClean="0"/>
              <a:t>Ценность использования кружев и кружевного полотна, при изготовлении самостоятельных коллажей и коллективных работ заключаются в том, что это открывает безграничные возможности детского воображения, а также позволяет выявить конструктивные особенности материалов, влияние формы, цвета, размера на выразительность поделки.</a:t>
            </a:r>
          </a:p>
          <a:p>
            <a:r>
              <a:rPr lang="ru-RU" dirty="0"/>
              <a:t> </a:t>
            </a:r>
            <a:r>
              <a:rPr lang="ru-RU" dirty="0" smtClean="0"/>
              <a:t>Разумное сочетание коллективных и индивидуальных композиций способствует формированию условий для полноценного развития художественно- творческой деятельности у детей.</a:t>
            </a:r>
            <a:endParaRPr lang="ru-RU" dirty="0"/>
          </a:p>
        </p:txBody>
      </p:sp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/>
              <a:t>Срок реализации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ru-RU" dirty="0" smtClean="0"/>
              <a:t>Тип проекта- творческий</a:t>
            </a:r>
          </a:p>
          <a:p>
            <a:r>
              <a:rPr lang="ru-RU" dirty="0" smtClean="0"/>
              <a:t>Продолжительность- долгосрочный (сентябрь 2015-май 2016г)</a:t>
            </a:r>
          </a:p>
          <a:p>
            <a:r>
              <a:rPr lang="ru-RU" dirty="0" smtClean="0"/>
              <a:t>Участники- дети подготовительной группы,                      педагоги, родители.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Цель проекта</a:t>
            </a:r>
          </a:p>
          <a:p>
            <a:pPr>
              <a:buNone/>
            </a:pPr>
            <a:r>
              <a:rPr lang="ru-RU" dirty="0" smtClean="0"/>
              <a:t>     Создание условий для развития практических навыков и творческих способностей у детей старшего дошкольного возраста.</a:t>
            </a:r>
            <a:endParaRPr lang="ru-RU" dirty="0"/>
          </a:p>
        </p:txBody>
      </p:sp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/>
              <a:t>Задачи: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Знакомить детей с различными материалами, видами соединения и способами крепления деталей, частей.</a:t>
            </a:r>
          </a:p>
          <a:p>
            <a:r>
              <a:rPr lang="ru-RU" dirty="0" smtClean="0"/>
              <a:t>Воспитывать у детей готовность участвовать в художественном ручном труде, желание делать своими руками полезные, имеющие художественные достоинства вещи, поделки.</a:t>
            </a:r>
          </a:p>
          <a:p>
            <a:r>
              <a:rPr lang="ru-RU" dirty="0" smtClean="0"/>
              <a:t>Способствовать самостоятельному осуществлению замыслов ребенка, используя различные средства выразительности.</a:t>
            </a:r>
          </a:p>
          <a:p>
            <a:r>
              <a:rPr lang="ru-RU" dirty="0" smtClean="0"/>
              <a:t>Формировать знания о свойствах материалов и специальные трудовые умения, необходимые в работе с различными материалами, способность к переносу умений, освоенных на одном материале, на другой.</a:t>
            </a:r>
          </a:p>
          <a:p>
            <a:r>
              <a:rPr lang="ru-RU" dirty="0" smtClean="0"/>
              <a:t>Воспитывать трудолюбие, аккуратность, стремление доводить до завершения начатое дело , формировать умение проявлять фантазию, творческое отношение к работе.</a:t>
            </a:r>
            <a:endParaRPr lang="ru-RU" dirty="0"/>
          </a:p>
        </p:txBody>
      </p:sp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/>
              <a:t>Подготовительный этап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ru-RU" dirty="0" smtClean="0"/>
              <a:t>Изучение и подбор методической литературы.</a:t>
            </a:r>
          </a:p>
          <a:p>
            <a:r>
              <a:rPr lang="ru-RU" dirty="0" smtClean="0"/>
              <a:t>Подбор необходимых материалов вместе с родителями (кружево,  бусины, клей, картон, ножницы и </a:t>
            </a:r>
            <a:r>
              <a:rPr lang="ru-RU" dirty="0" err="1" smtClean="0"/>
              <a:t>др</a:t>
            </a:r>
            <a:r>
              <a:rPr lang="ru-RU" dirty="0" smtClean="0"/>
              <a:t>)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80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S2000007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" contrast="39000"/>
          </a:blip>
          <a:stretch>
            <a:fillRect/>
          </a:stretch>
        </p:blipFill>
        <p:spPr>
          <a:xfrm>
            <a:off x="3635896" y="980728"/>
            <a:ext cx="5167531" cy="2906736"/>
          </a:xfr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76200"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extrusionH="76200" contourW="120650">
            <a:extrusionClr>
              <a:srgbClr val="00B050"/>
            </a:extrusionClr>
            <a:contourClr>
              <a:schemeClr val="tx2">
                <a:lumMod val="75000"/>
              </a:schemeClr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0" y="836712"/>
            <a:ext cx="7992888" cy="295465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r>
              <a:rPr lang="ru-RU" sz="2400" b="1" dirty="0" smtClean="0"/>
              <a:t>Иней</a:t>
            </a:r>
          </a:p>
          <a:p>
            <a:r>
              <a:rPr lang="ru-RU" b="1" dirty="0" smtClean="0"/>
              <a:t>По деревьям серебристая</a:t>
            </a:r>
          </a:p>
          <a:p>
            <a:r>
              <a:rPr lang="ru-RU" b="1" dirty="0" smtClean="0"/>
              <a:t>Перекинулась фата-</a:t>
            </a:r>
          </a:p>
          <a:p>
            <a:r>
              <a:rPr lang="ru-RU" b="1" dirty="0" smtClean="0"/>
              <a:t>Белоснежная, пушистая,</a:t>
            </a:r>
          </a:p>
          <a:p>
            <a:r>
              <a:rPr lang="ru-RU" b="1" dirty="0" smtClean="0"/>
              <a:t>Кружевная красота!</a:t>
            </a:r>
          </a:p>
          <a:p>
            <a:r>
              <a:rPr lang="ru-RU" b="1" dirty="0" smtClean="0"/>
              <a:t>И себя березка грустная</a:t>
            </a:r>
          </a:p>
          <a:p>
            <a:r>
              <a:rPr lang="ru-RU" b="1" dirty="0" smtClean="0"/>
              <a:t>Не могла узнать сама-</a:t>
            </a:r>
          </a:p>
          <a:p>
            <a:r>
              <a:rPr lang="ru-RU" b="1" dirty="0" smtClean="0"/>
              <a:t>Так украсила искусная</a:t>
            </a:r>
          </a:p>
          <a:p>
            <a:r>
              <a:rPr lang="ru-RU" b="1" dirty="0" smtClean="0"/>
              <a:t>Ветки деревца зима… ( Г.Галина)</a:t>
            </a:r>
          </a:p>
          <a:p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4365104"/>
            <a:ext cx="56830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Материал</a:t>
            </a:r>
          </a:p>
          <a:p>
            <a:r>
              <a:rPr lang="ru-RU" b="1" dirty="0" smtClean="0"/>
              <a:t>Для фона - картон черного цвета .</a:t>
            </a:r>
          </a:p>
          <a:p>
            <a:r>
              <a:rPr lang="ru-RU" b="1" dirty="0" smtClean="0"/>
              <a:t>Кружево</a:t>
            </a:r>
          </a:p>
          <a:p>
            <a:r>
              <a:rPr lang="ru-RU" b="1" dirty="0" smtClean="0"/>
              <a:t>Блестки в форме звездочек( либо вырезать из бумаги)</a:t>
            </a:r>
          </a:p>
          <a:p>
            <a:r>
              <a:rPr lang="ru-RU" b="1" dirty="0" smtClean="0"/>
              <a:t>Клей ПВА</a:t>
            </a:r>
            <a:endParaRPr lang="ru-RU" b="1" dirty="0"/>
          </a:p>
        </p:txBody>
      </p:sp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Ваза с цветами</a:t>
            </a:r>
          </a:p>
          <a:p>
            <a:pPr algn="r">
              <a:buNone/>
            </a:pPr>
            <a:r>
              <a:rPr lang="ru-RU" sz="2400" dirty="0" smtClean="0"/>
              <a:t>Сердце мое, словно ваза с цветами,</a:t>
            </a:r>
          </a:p>
          <a:p>
            <a:pPr algn="r">
              <a:buNone/>
            </a:pPr>
            <a:r>
              <a:rPr lang="ru-RU" sz="2400" dirty="0" smtClean="0"/>
              <a:t>С пышными, яркими лепестками,</a:t>
            </a:r>
          </a:p>
          <a:p>
            <a:pPr algn="r">
              <a:buNone/>
            </a:pPr>
            <a:r>
              <a:rPr lang="ru-RU" sz="2400" dirty="0" smtClean="0"/>
              <a:t>С сочными стеблями, пьющими воду,</a:t>
            </a:r>
          </a:p>
          <a:p>
            <a:pPr algn="r">
              <a:buNone/>
            </a:pPr>
            <a:r>
              <a:rPr lang="ru-RU" sz="2400" dirty="0" smtClean="0"/>
              <a:t>Глаз услаждают в любую погоду.</a:t>
            </a:r>
          </a:p>
          <a:p>
            <a:pPr algn="r">
              <a:buNone/>
            </a:pPr>
            <a:r>
              <a:rPr lang="ru-RU" sz="2400" dirty="0" smtClean="0"/>
              <a:t>                                                                  Е.Опарина</a:t>
            </a:r>
          </a:p>
          <a:p>
            <a:pPr algn="ctr">
              <a:buNone/>
            </a:pPr>
            <a:endParaRPr lang="ru-RU" sz="2400" dirty="0"/>
          </a:p>
        </p:txBody>
      </p:sp>
      <p:pic>
        <p:nvPicPr>
          <p:cNvPr id="4" name="Рисунок 3" descr="S2000019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tretch>
            <a:fillRect/>
          </a:stretch>
        </p:blipFill>
        <p:spPr>
          <a:xfrm rot="5400000">
            <a:off x="-847075" y="2439363"/>
            <a:ext cx="5236142" cy="275092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4139952" y="3501008"/>
            <a:ext cx="435426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Материал</a:t>
            </a:r>
          </a:p>
          <a:p>
            <a:r>
              <a:rPr lang="ru-RU" sz="2400" dirty="0" smtClean="0"/>
              <a:t>Для фона – картон синего цвета</a:t>
            </a:r>
          </a:p>
          <a:p>
            <a:r>
              <a:rPr lang="ru-RU" sz="2400" dirty="0" smtClean="0"/>
              <a:t>Кружево</a:t>
            </a:r>
          </a:p>
          <a:p>
            <a:r>
              <a:rPr lang="ru-RU" sz="2400" dirty="0" err="1" smtClean="0"/>
              <a:t>Пайетки</a:t>
            </a:r>
            <a:endParaRPr lang="ru-RU" sz="2400" dirty="0" smtClean="0"/>
          </a:p>
          <a:p>
            <a:r>
              <a:rPr lang="ru-RU" sz="2400" dirty="0" smtClean="0"/>
              <a:t>Клей ПВА</a:t>
            </a:r>
            <a:endParaRPr lang="ru-RU" sz="2400" dirty="0"/>
          </a:p>
        </p:txBody>
      </p:sp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Зимняя елочка</a:t>
            </a:r>
          </a:p>
          <a:p>
            <a:pPr>
              <a:buNone/>
            </a:pPr>
            <a:r>
              <a:rPr lang="ru-RU" sz="2400" dirty="0" smtClean="0"/>
              <a:t>Что растет на елке?</a:t>
            </a:r>
          </a:p>
          <a:p>
            <a:pPr>
              <a:buNone/>
            </a:pPr>
            <a:r>
              <a:rPr lang="ru-RU" sz="2400" dirty="0" smtClean="0"/>
              <a:t>Шишки да иголки.</a:t>
            </a:r>
          </a:p>
          <a:p>
            <a:pPr>
              <a:buNone/>
            </a:pPr>
            <a:r>
              <a:rPr lang="ru-RU" sz="2400" dirty="0" smtClean="0"/>
              <a:t>Разноцветные шары</a:t>
            </a:r>
          </a:p>
          <a:p>
            <a:pPr>
              <a:buNone/>
            </a:pPr>
            <a:r>
              <a:rPr lang="ru-RU" sz="2400" dirty="0" smtClean="0"/>
              <a:t>Не растут на елке.</a:t>
            </a:r>
          </a:p>
          <a:p>
            <a:pPr>
              <a:buNone/>
            </a:pPr>
            <a:r>
              <a:rPr lang="ru-RU" sz="2400" dirty="0" smtClean="0"/>
              <a:t>Не растут на елке</a:t>
            </a:r>
          </a:p>
          <a:p>
            <a:pPr>
              <a:buNone/>
            </a:pPr>
            <a:r>
              <a:rPr lang="ru-RU" sz="2400" dirty="0" smtClean="0"/>
              <a:t>Пряники и флаги,</a:t>
            </a:r>
          </a:p>
          <a:p>
            <a:pPr>
              <a:buNone/>
            </a:pPr>
            <a:r>
              <a:rPr lang="ru-RU" sz="2400" dirty="0" smtClean="0"/>
              <a:t>Не растут орехи</a:t>
            </a:r>
          </a:p>
          <a:p>
            <a:pPr>
              <a:buNone/>
            </a:pPr>
            <a:r>
              <a:rPr lang="ru-RU" sz="2400" dirty="0" smtClean="0"/>
              <a:t>В золотой бумаги.</a:t>
            </a:r>
          </a:p>
          <a:p>
            <a:pPr>
              <a:buNone/>
            </a:pPr>
            <a:r>
              <a:rPr lang="ru-RU" sz="2400" dirty="0" smtClean="0"/>
              <a:t>Эти флаги и шары </a:t>
            </a:r>
          </a:p>
          <a:p>
            <a:pPr>
              <a:buNone/>
            </a:pPr>
            <a:r>
              <a:rPr lang="ru-RU" sz="2400" dirty="0" smtClean="0"/>
              <a:t>Выросли сегодня</a:t>
            </a:r>
          </a:p>
          <a:p>
            <a:pPr>
              <a:buNone/>
            </a:pPr>
            <a:r>
              <a:rPr lang="ru-RU" sz="2400" dirty="0" smtClean="0"/>
              <a:t>Для российской детворы</a:t>
            </a:r>
          </a:p>
          <a:p>
            <a:pPr>
              <a:buNone/>
            </a:pPr>
            <a:r>
              <a:rPr lang="ru-RU" sz="2400" dirty="0" smtClean="0"/>
              <a:t>В праздник новогодний.</a:t>
            </a:r>
          </a:p>
          <a:p>
            <a:pPr>
              <a:buNone/>
            </a:pPr>
            <a:r>
              <a:rPr lang="ru-RU" sz="2400" dirty="0" smtClean="0"/>
              <a:t>В городах страны моей,</a:t>
            </a:r>
          </a:p>
          <a:p>
            <a:pPr>
              <a:buNone/>
            </a:pPr>
            <a:r>
              <a:rPr lang="ru-RU" sz="2400" dirty="0" smtClean="0"/>
              <a:t>В селах и поселках</a:t>
            </a:r>
          </a:p>
          <a:p>
            <a:pPr>
              <a:buNone/>
            </a:pPr>
            <a:r>
              <a:rPr lang="ru-RU" sz="2400" dirty="0" smtClean="0"/>
              <a:t>Столько выросло огней</a:t>
            </a:r>
          </a:p>
          <a:p>
            <a:pPr>
              <a:buNone/>
            </a:pPr>
            <a:r>
              <a:rPr lang="ru-RU" sz="2400" dirty="0" smtClean="0"/>
              <a:t>На веселых елках.</a:t>
            </a:r>
          </a:p>
          <a:p>
            <a:pPr>
              <a:buNone/>
            </a:pPr>
            <a:r>
              <a:rPr lang="ru-RU" sz="2400" dirty="0" smtClean="0"/>
              <a:t>                С.Маршак</a:t>
            </a:r>
            <a:endParaRPr lang="ru-RU" sz="2400" dirty="0"/>
          </a:p>
        </p:txBody>
      </p:sp>
      <p:pic>
        <p:nvPicPr>
          <p:cNvPr id="4" name="Рисунок 3" descr="S2000006.JPG"/>
          <p:cNvPicPr>
            <a:picLocks noChangeAspect="1"/>
          </p:cNvPicPr>
          <p:nvPr/>
        </p:nvPicPr>
        <p:blipFill>
          <a:blip r:embed="rId2" cstate="print"/>
          <a:srcRect l="2147" t="2505"/>
          <a:stretch>
            <a:fillRect/>
          </a:stretch>
        </p:blipFill>
        <p:spPr>
          <a:xfrm rot="5400000">
            <a:off x="2757007" y="1715601"/>
            <a:ext cx="4221088" cy="27513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444208" y="1268760"/>
            <a:ext cx="23042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Материал</a:t>
            </a:r>
          </a:p>
          <a:p>
            <a:r>
              <a:rPr lang="ru-RU" dirty="0" smtClean="0"/>
              <a:t>Для фона – картон</a:t>
            </a:r>
          </a:p>
          <a:p>
            <a:r>
              <a:rPr lang="ru-RU" dirty="0" smtClean="0"/>
              <a:t>Кружево</a:t>
            </a:r>
          </a:p>
          <a:p>
            <a:r>
              <a:rPr lang="ru-RU" dirty="0" smtClean="0"/>
              <a:t>Украшение для елки</a:t>
            </a:r>
          </a:p>
          <a:p>
            <a:r>
              <a:rPr lang="ru-RU" dirty="0" smtClean="0"/>
              <a:t>Клей ПВА</a:t>
            </a:r>
            <a:endParaRPr lang="ru-RU" dirty="0"/>
          </a:p>
        </p:txBody>
      </p:sp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511</Words>
  <Application>Microsoft Office PowerPoint</Application>
  <PresentationFormat>Экран (4:3)</PresentationFormat>
  <Paragraphs>81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МДОУ Волжский детский сад</vt:lpstr>
      <vt:lpstr>Актуальность</vt:lpstr>
      <vt:lpstr>Срок реализации</vt:lpstr>
      <vt:lpstr>Слайд 4</vt:lpstr>
      <vt:lpstr>Задачи:</vt:lpstr>
      <vt:lpstr>Подготовительный этап</vt:lpstr>
      <vt:lpstr>Слайд 7</vt:lpstr>
      <vt:lpstr>Слайд 8</vt:lpstr>
      <vt:lpstr>Слайд 9</vt:lpstr>
      <vt:lpstr>«Мамочке любимой я сумку подарю!»</vt:lpstr>
      <vt:lpstr>Ателье </vt:lpstr>
      <vt:lpstr>Участие в муниципальном конкурсе</vt:lpstr>
      <vt:lpstr>Информационные ресурсы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МДОУ Волжский детский сад</dc:title>
  <dc:creator>Юзер</dc:creator>
  <cp:lastModifiedBy>Lena</cp:lastModifiedBy>
  <cp:revision>25</cp:revision>
  <dcterms:created xsi:type="dcterms:W3CDTF">2018-02-24T19:42:42Z</dcterms:created>
  <dcterms:modified xsi:type="dcterms:W3CDTF">2018-02-26T09:03:12Z</dcterms:modified>
</cp:coreProperties>
</file>