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1" r:id="rId4"/>
    <p:sldId id="272" r:id="rId5"/>
    <p:sldId id="275" r:id="rId6"/>
    <p:sldId id="273" r:id="rId7"/>
    <p:sldId id="263" r:id="rId8"/>
    <p:sldId id="269" r:id="rId9"/>
    <p:sldId id="268" r:id="rId10"/>
    <p:sldId id="270" r:id="rId11"/>
    <p:sldId id="265" r:id="rId12"/>
    <p:sldId id="27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75233425_top-fon-com-p-fon-dlya-prezentatsii-po-fizo-v-dou-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484784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Тайны </a:t>
            </a:r>
            <a:r>
              <a:rPr lang="en-US" sz="4000" dirty="0" smtClean="0">
                <a:solidFill>
                  <a:schemeClr val="tx1"/>
                </a:solidFill>
              </a:rPr>
              <a:t>QR</a:t>
            </a:r>
            <a:r>
              <a:rPr lang="ru-RU" sz="4000" dirty="0" smtClean="0">
                <a:solidFill>
                  <a:schemeClr val="tx1"/>
                </a:solidFill>
              </a:rPr>
              <a:t>-кодов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797152"/>
            <a:ext cx="6172200" cy="1371600"/>
          </a:xfrm>
        </p:spPr>
        <p:txBody>
          <a:bodyPr/>
          <a:lstStyle/>
          <a:p>
            <a:pPr algn="r"/>
            <a:r>
              <a:rPr lang="ru-RU" b="0" dirty="0" smtClean="0">
                <a:solidFill>
                  <a:schemeClr val="tx1"/>
                </a:solidFill>
              </a:rPr>
              <a:t>.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326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Муниципальное дошкольное образовательное учреждение</a:t>
            </a:r>
          </a:p>
          <a:p>
            <a:pPr algn="ctr"/>
            <a:r>
              <a:rPr lang="ru-RU" sz="1200" dirty="0" smtClean="0"/>
              <a:t>Волжский детский сад </a:t>
            </a:r>
            <a:r>
              <a:rPr lang="ru-RU" sz="1200" dirty="0" err="1" smtClean="0"/>
              <a:t>общеразвивающего</a:t>
            </a:r>
            <a:r>
              <a:rPr lang="ru-RU" sz="1200" dirty="0" smtClean="0"/>
              <a:t> вида</a:t>
            </a:r>
            <a:endParaRPr lang="en-US" sz="1200" dirty="0" smtClean="0"/>
          </a:p>
          <a:p>
            <a:pPr algn="ctr"/>
            <a:r>
              <a:rPr lang="ru-RU" sz="1200" dirty="0" smtClean="0"/>
              <a:t> с приоритетным осуществлением физического развития воспитанников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r="11304"/>
          <a:stretch>
            <a:fillRect/>
          </a:stretch>
        </p:blipFill>
        <p:spPr bwMode="auto">
          <a:xfrm>
            <a:off x="395536" y="980728"/>
            <a:ext cx="7920880" cy="4814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2800" cap="none" spc="50" dirty="0" smtClean="0">
                <a:ln w="11430"/>
                <a:solidFill>
                  <a:schemeClr val="tx1"/>
                </a:solidFill>
              </a:rPr>
              <a:t>Создание </a:t>
            </a:r>
            <a:r>
              <a:rPr lang="en-US" sz="2800" cap="none" spc="50" dirty="0" smtClean="0">
                <a:ln w="11430"/>
                <a:solidFill>
                  <a:schemeClr val="tx1"/>
                </a:solidFill>
              </a:rPr>
              <a:t>QR -</a:t>
            </a:r>
            <a:r>
              <a:rPr lang="ru-RU" sz="2800" cap="none" spc="50" dirty="0" smtClean="0">
                <a:ln w="11430"/>
                <a:solidFill>
                  <a:schemeClr val="tx1"/>
                </a:solidFill>
              </a:rPr>
              <a:t>кодов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124744"/>
            <a:ext cx="7467600" cy="4547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/>
          </a:bodyPr>
          <a:lstStyle/>
          <a:p>
            <a:r>
              <a:rPr lang="ru-RU" sz="2800" cap="none" spc="50" dirty="0" smtClean="0">
                <a:ln w="11430"/>
                <a:solidFill>
                  <a:schemeClr val="tx1"/>
                </a:solidFill>
              </a:rPr>
              <a:t>Создание </a:t>
            </a:r>
            <a:r>
              <a:rPr lang="en-US" sz="2800" cap="none" spc="50" dirty="0" smtClean="0">
                <a:ln w="11430"/>
                <a:solidFill>
                  <a:schemeClr val="tx1"/>
                </a:solidFill>
              </a:rPr>
              <a:t>QR </a:t>
            </a:r>
            <a:r>
              <a:rPr lang="ru-RU" sz="2800" cap="none" spc="50" dirty="0" smtClean="0">
                <a:ln w="11430"/>
                <a:solidFill>
                  <a:schemeClr val="tx1"/>
                </a:solidFill>
              </a:rPr>
              <a:t>кодов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2800" cap="none" spc="50" dirty="0" smtClean="0">
                <a:ln w="11430"/>
                <a:solidFill>
                  <a:schemeClr val="tx1"/>
                </a:solidFill>
              </a:rPr>
              <a:t>Создание </a:t>
            </a:r>
            <a:r>
              <a:rPr lang="en-US" sz="2800" cap="none" spc="50" dirty="0" smtClean="0">
                <a:ln w="11430"/>
                <a:solidFill>
                  <a:schemeClr val="tx1"/>
                </a:solidFill>
              </a:rPr>
              <a:t>QR-</a:t>
            </a:r>
            <a:r>
              <a:rPr lang="ru-RU" sz="2800" cap="none" spc="50" dirty="0" smtClean="0">
                <a:ln w="11430"/>
                <a:solidFill>
                  <a:schemeClr val="tx1"/>
                </a:solidFill>
              </a:rPr>
              <a:t>кодов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052736"/>
            <a:ext cx="7776864" cy="485261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75233425_top-fon-com-p-fon-dlya-prezentatsii-po-fizo-v-dou-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1700808"/>
            <a:ext cx="7920880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63888" y="620688"/>
            <a:ext cx="51845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QR код 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«QR -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Quick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Response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Быстрый Отклик»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это двухмерный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штрихкод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(бар-код), предоставляющий информацию для быстрого ее распознавания с помощью камеры на мобильном телефоне.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помощи QR-кода можно закодировать любую информацию, например: текст, номер телефона, ссылку на сайт или визитную карточку.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считывания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QR кода,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телефон или планшет устанавливается приложение из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Play Market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сканер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qr-cod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140968"/>
            <a:ext cx="2736304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Фон ИКТ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3102624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12" descr="qr-code (1) ,ehsq vtldtl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2736304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467600" cy="1143000"/>
          </a:xfrm>
        </p:spPr>
        <p:txBody>
          <a:bodyPr>
            <a:noAutofit/>
          </a:bodyPr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988840"/>
            <a:ext cx="5688632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bcb4e6d3f1003f50759e343572fa200e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340768"/>
            <a:ext cx="4536504" cy="333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qr-code (1) ось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2736304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  <p:pic>
        <p:nvPicPr>
          <p:cNvPr id="6" name="Рисунок 5" descr="26308295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268760"/>
            <a:ext cx="4904846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 звука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764704"/>
            <a:ext cx="6120680" cy="44884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b9e352-cb80-58a5-bcd7-855add88efb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2592288" cy="224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5" name="Рисунок 4" descr="c-users-evtushenko-desktop-golubi-3257195150_fcc3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764704"/>
            <a:ext cx="3024336" cy="2197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qr-cod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284984"/>
            <a:ext cx="1944216" cy="1944216"/>
          </a:xfrm>
          <a:prstGeom prst="rect">
            <a:avLst/>
          </a:prstGeom>
        </p:spPr>
      </p:pic>
      <p:pic>
        <p:nvPicPr>
          <p:cNvPr id="7" name="Рисунок 6" descr="синич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356992"/>
            <a:ext cx="194421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DQebDSfkw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7128792" cy="5346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XyslDZlP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88640"/>
            <a:ext cx="4452752" cy="629850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58805"/>
            <a:ext cx="4450601" cy="62945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88a2e97875df1567c817d868d1ee19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322" y="332656"/>
            <a:ext cx="9157322" cy="6048672"/>
          </a:xfrm>
          <a:ln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742</TotalTime>
  <Words>35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Тайны QR-кодов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Создание QR -кодов</vt:lpstr>
      <vt:lpstr>Создание QR кодов</vt:lpstr>
      <vt:lpstr>Создание QR-кодов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современной образовательной технологии дополненной реальности в работе с дошкольниками</dc:title>
  <dc:creator>Администратор</dc:creator>
  <cp:lastModifiedBy>Администратор</cp:lastModifiedBy>
  <cp:revision>6</cp:revision>
  <dcterms:created xsi:type="dcterms:W3CDTF">2023-01-26T18:57:03Z</dcterms:created>
  <dcterms:modified xsi:type="dcterms:W3CDTF">2023-03-30T18:28:36Z</dcterms:modified>
</cp:coreProperties>
</file>