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4/9c5c4c9fda99eb22bee5800d943a8168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5" y="0"/>
            <a:ext cx="9145355" cy="6859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332656"/>
            <a:ext cx="418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МДОУ Волжский детский сад ОВ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348880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Детский сад встречает дошколят</a:t>
            </a:r>
          </a:p>
          <a:p>
            <a:pPr algn="ctr"/>
            <a:r>
              <a:rPr lang="ru-RU" dirty="0" smtClean="0"/>
              <a:t>(Праздничное мероприятие посвященное  Дню знаний )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r"/>
            <a:r>
              <a:rPr lang="ru-RU" dirty="0" smtClean="0"/>
              <a:t>Составила: Виноградова Е.А.</a:t>
            </a:r>
          </a:p>
          <a:p>
            <a:pPr algn="r"/>
            <a:r>
              <a:rPr lang="ru-RU" dirty="0" smtClean="0"/>
              <a:t>с</a:t>
            </a:r>
            <a:r>
              <a:rPr lang="ru-RU" dirty="0" smtClean="0"/>
              <a:t>тарший воспитатель</a:t>
            </a:r>
          </a:p>
          <a:p>
            <a:pPr algn="r"/>
            <a:endParaRPr lang="ru-RU" dirty="0" smtClean="0"/>
          </a:p>
          <a:p>
            <a:pPr algn="ctr"/>
            <a:r>
              <a:rPr lang="ru-RU" dirty="0" smtClean="0"/>
              <a:t>п</a:t>
            </a:r>
            <a:r>
              <a:rPr lang="ru-RU" dirty="0" smtClean="0"/>
              <a:t>. Волга, 2022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4/9c5c4c9fda99eb22bee5800d943a8168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5" y="0"/>
            <a:ext cx="9145355" cy="6859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548680"/>
            <a:ext cx="84249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b="1" dirty="0" smtClean="0"/>
              <a:t>1 сентября в МДОУ Волжском детском саду состоялся праздник  для воспитанников  средней, старшей и подготовительной групп и их родителей – торжественная церемония перехода детей из одной возрастной группы в другую  Дошкольники узнали название своей новой группы (были вручены медали с учетом названия групп), познакомились с правилами поведения воспитанных детей, читали стихи, пели песни, отгадывали загадки-обманки, играли в подвижную игру «Веселая цепочка» </a:t>
            </a:r>
          </a:p>
          <a:p>
            <a:r>
              <a:rPr lang="ru-RU" sz="2400" b="1" dirty="0" smtClean="0"/>
              <a:t>	</a:t>
            </a:r>
            <a:r>
              <a:rPr lang="ru-RU" sz="2400" b="1" dirty="0" smtClean="0"/>
              <a:t>Праздничное мероприятие прошло в нарядно- украшенном  музыкально-физкультурном зале. В завершении состоялся флешмоб песни «Родина моя» (Я, ты, он, она…) которым и отметили вступление в новый учебный год.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4/9c5c4c9fda99eb22bee5800d943a8168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5" y="0"/>
            <a:ext cx="9145355" cy="6859016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3328877" cy="40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170080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Открытие мероприятия</a:t>
            </a:r>
            <a:endParaRPr lang="ru-RU" sz="2400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3077" y="2348880"/>
            <a:ext cx="502092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4/9c5c4c9fda99eb22bee5800d943a8168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5" y="0"/>
            <a:ext cx="9145355" cy="6859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556792"/>
            <a:ext cx="338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Посвящение перехода в группу </a:t>
            </a:r>
            <a:endParaRPr lang="ru-RU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032448" cy="442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6016" y="1484784"/>
            <a:ext cx="328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Средняя группа «Тюльпанчик»</a:t>
            </a:r>
            <a:endParaRPr lang="ru-RU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545" y="1988841"/>
            <a:ext cx="3399707" cy="453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4/9c5c4c9fda99eb22bee5800d943a8168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5" y="0"/>
            <a:ext cx="9145355" cy="6859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556792"/>
            <a:ext cx="398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Подготовительная группа «Ромашка»</a:t>
            </a:r>
            <a:endParaRPr lang="ru-RU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3379807" cy="434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060848"/>
            <a:ext cx="4361827" cy="423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88024" y="1628800"/>
            <a:ext cx="273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Старшая группа «Радуга»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4/9c5c4c9fda99eb22bee5800d943a8168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5" y="0"/>
            <a:ext cx="9145355" cy="6859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3848" y="119675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Флешмоб</a:t>
            </a:r>
            <a:endParaRPr lang="ru-RU" sz="24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05064"/>
            <a:ext cx="448418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772816"/>
            <a:ext cx="44197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4/9c5c4c9fda99eb22bee5800d943a8168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5" y="0"/>
            <a:ext cx="9145355" cy="68590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55679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В </a:t>
            </a:r>
            <a:r>
              <a:rPr lang="ru-RU" sz="2400" b="1" dirty="0" smtClean="0"/>
              <a:t>конце </a:t>
            </a:r>
            <a:r>
              <a:rPr lang="ru-RU" sz="2400" b="1" dirty="0" smtClean="0"/>
              <a:t>праздника  от всей души поздравили всех наших воспитанников, их родителей и наших замечательных педагогов с началом учебного года. Пожелали всем быть дружными, активными, слышать друг друга и во всем помогать!</a:t>
            </a:r>
            <a:endParaRPr lang="ru-RU" sz="24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50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13</cp:revision>
  <dcterms:created xsi:type="dcterms:W3CDTF">2022-09-06T07:09:51Z</dcterms:created>
  <dcterms:modified xsi:type="dcterms:W3CDTF">2022-09-06T09:00:23Z</dcterms:modified>
</cp:coreProperties>
</file>